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7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D32F-760D-45E3-81EA-9D77123C0B99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396A-70FE-4C9D-8E7C-C5F22649DD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42286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D32F-760D-45E3-81EA-9D77123C0B99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396A-70FE-4C9D-8E7C-C5F22649DD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8244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D32F-760D-45E3-81EA-9D77123C0B99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396A-70FE-4C9D-8E7C-C5F22649DD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187216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D32F-760D-45E3-81EA-9D77123C0B99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396A-70FE-4C9D-8E7C-C5F22649DD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22623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D32F-760D-45E3-81EA-9D77123C0B99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396A-70FE-4C9D-8E7C-C5F22649DD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817314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D32F-760D-45E3-81EA-9D77123C0B99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396A-70FE-4C9D-8E7C-C5F22649DD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093621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D32F-760D-45E3-81EA-9D77123C0B99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396A-70FE-4C9D-8E7C-C5F22649DD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78337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D32F-760D-45E3-81EA-9D77123C0B99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396A-70FE-4C9D-8E7C-C5F22649DD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2002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D32F-760D-45E3-81EA-9D77123C0B99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396A-70FE-4C9D-8E7C-C5F22649DD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76438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D32F-760D-45E3-81EA-9D77123C0B99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396A-70FE-4C9D-8E7C-C5F22649DD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842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D2D32F-760D-45E3-81EA-9D77123C0B99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92396A-70FE-4C9D-8E7C-C5F22649DD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27477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2D32F-760D-45E3-81EA-9D77123C0B99}" type="datetimeFigureOut">
              <a:rPr lang="id-ID" smtClean="0"/>
              <a:t>24/02/2019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92396A-70FE-4C9D-8E7C-C5F22649DDD4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942402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51063"/>
            <a:ext cx="7772400" cy="1758057"/>
          </a:xfrm>
        </p:spPr>
        <p:txBody>
          <a:bodyPr>
            <a:normAutofit fontScale="90000"/>
          </a:bodyPr>
          <a:lstStyle/>
          <a:p>
            <a:r>
              <a:rPr lang="id-ID" b="1" dirty="0" smtClean="0"/>
              <a:t>Pelatihan Menulis Kreatif</a:t>
            </a:r>
            <a:br>
              <a:rPr lang="id-ID" b="1" dirty="0" smtClean="0"/>
            </a:br>
            <a:r>
              <a:rPr lang="id-ID" b="1" dirty="0" smtClean="0"/>
              <a:t>KKN UAD Periode ke-71</a:t>
            </a:r>
            <a:br>
              <a:rPr lang="id-ID" b="1" dirty="0" smtClean="0"/>
            </a:br>
            <a:r>
              <a:rPr lang="id-ID" sz="3600" b="1" dirty="0" smtClean="0"/>
              <a:t>Balai Desa Kedawung, 30 Januari 2019</a:t>
            </a:r>
            <a:endParaRPr lang="id-ID" sz="36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5085184"/>
            <a:ext cx="6400800" cy="1296144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</a:pPr>
            <a:r>
              <a:rPr lang="id-ID" sz="2400" b="1" dirty="0" smtClean="0">
                <a:solidFill>
                  <a:schemeClr val="tx1"/>
                </a:solidFill>
              </a:rPr>
              <a:t>Sudaryanto, M.Pd.</a:t>
            </a:r>
          </a:p>
          <a:p>
            <a:pPr>
              <a:spcBef>
                <a:spcPts val="0"/>
              </a:spcBef>
            </a:pPr>
            <a:r>
              <a:rPr lang="id-ID" sz="2400" b="1" dirty="0" smtClean="0">
                <a:solidFill>
                  <a:schemeClr val="tx1"/>
                </a:solidFill>
              </a:rPr>
              <a:t>Dosen PBSI FKIP UAD</a:t>
            </a:r>
          </a:p>
          <a:p>
            <a:pPr>
              <a:spcBef>
                <a:spcPts val="0"/>
              </a:spcBef>
            </a:pPr>
            <a:r>
              <a:rPr lang="id-ID" sz="2400" b="1" dirty="0" smtClean="0">
                <a:solidFill>
                  <a:schemeClr val="tx1"/>
                </a:solidFill>
              </a:rPr>
              <a:t>sudaryanto@pbsi.uad.ac.id</a:t>
            </a:r>
            <a:endParaRPr lang="id-ID" sz="2400" b="1" dirty="0">
              <a:solidFill>
                <a:schemeClr val="tx1"/>
              </a:solidFill>
            </a:endParaRPr>
          </a:p>
        </p:txBody>
      </p:sp>
      <p:pic>
        <p:nvPicPr>
          <p:cNvPr id="1026" name="Picture 2" descr="C:\Users\asus 1025 C\Pictures\Logo-UAD-berwarna-full-color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364619"/>
            <a:ext cx="1984261" cy="19842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64495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Pramateri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id-ID" dirty="0" smtClean="0"/>
              <a:t>Pengondisian peserta dengan permainan Ustaz Bilang diikuti tepuk tangan.</a:t>
            </a:r>
          </a:p>
          <a:p>
            <a:r>
              <a:rPr lang="id-ID" dirty="0" smtClean="0"/>
              <a:t>Pemateri bilang, “Ustaz bilang /satu/, /saku/, /sapu/...” diikuti dengan tepuk tangan 1 kali.</a:t>
            </a:r>
          </a:p>
          <a:p>
            <a:r>
              <a:rPr lang="id-ID" dirty="0" smtClean="0"/>
              <a:t>Pengondisian peserta dengan permainan Tepuk Satu Ngek.</a:t>
            </a:r>
          </a:p>
          <a:p>
            <a:r>
              <a:rPr lang="id-ID" dirty="0" smtClean="0"/>
              <a:t>Pemateri bilang, “Tepuk satu/ [tepuk tangan 1 kali], /ngek/ Tepuk dua [tepuk tangan 2 kali], /ngek, ngek/...” dst.</a:t>
            </a:r>
          </a:p>
          <a:p>
            <a:endParaRPr lang="id-ID" dirty="0" smtClean="0"/>
          </a:p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0757016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Materi 1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Ide yang kreatif itu dapat diperoleh dari mana saja dan kapan saja.</a:t>
            </a:r>
          </a:p>
          <a:p>
            <a:r>
              <a:rPr lang="id-ID" dirty="0" smtClean="0"/>
              <a:t>Saat kamu membantu orang tuamu di sawah, ladang, rumah, atau pasar.</a:t>
            </a:r>
          </a:p>
          <a:p>
            <a:r>
              <a:rPr lang="id-ID" dirty="0" smtClean="0"/>
              <a:t>Saat kamu melihat dan merasakan betapa indahnya alam sekitar, sawah yang menguning, angin yang sepoi-sepoi, udara yang sejuk, dan seterusnya.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0964267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Materi 2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dirty="0" smtClean="0"/>
              <a:t>Tulislah puisi yang berasal dari hati atau keinginan dirimu sendiri. Tentang SD-mu, orang tuamu, desamu, teman-temanmu, dst.</a:t>
            </a:r>
          </a:p>
          <a:p>
            <a:r>
              <a:rPr lang="id-ID" dirty="0" smtClean="0"/>
              <a:t>Tulislah pula cerita keseharian yang berasal dari pengalaman nyatamu hari ini, kemarin, atau minggu yang lalu.</a:t>
            </a:r>
          </a:p>
          <a:p>
            <a:r>
              <a:rPr lang="id-ID" dirty="0" smtClean="0"/>
              <a:t>Jika kesulitan kata-kata, kamu bisa minta bantuan kepada kakak-kakak KKN UAD untuk membantunya. Jangan lupa ucapkan terima kasih setelah kamu dibantu olehnya 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3396385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b="1" dirty="0" smtClean="0"/>
              <a:t>Penutup</a:t>
            </a:r>
            <a:endParaRPr lang="id-ID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Burung Irian burung Cenderawasih</a:t>
            </a:r>
          </a:p>
          <a:p>
            <a:r>
              <a:rPr lang="id-ID" dirty="0" smtClean="0"/>
              <a:t>Cukup sekian dan terima kasih.</a:t>
            </a:r>
          </a:p>
          <a:p>
            <a:r>
              <a:rPr lang="id-ID" dirty="0" smtClean="0"/>
              <a:t>Buah duku buah pepaya</a:t>
            </a:r>
          </a:p>
          <a:p>
            <a:r>
              <a:rPr lang="id-ID" smtClean="0"/>
              <a:t>Baca dulu baru berkarya.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38261341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229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Pelatihan Menulis Kreatif KKN UAD Periode ke-71 Balai Desa Kedawung, 30 Januari 2019</vt:lpstr>
      <vt:lpstr>Pramateri</vt:lpstr>
      <vt:lpstr>Materi 1</vt:lpstr>
      <vt:lpstr>Materi 2</vt:lpstr>
      <vt:lpstr>Penutup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Pelatihan Menulis Kreatif KKN UAD Periode ke-71 Balai Desa Kedawung, 30 Januari 2019</dc:title>
  <dc:creator>asus 1025 C</dc:creator>
  <cp:lastModifiedBy>asus 1025 C</cp:lastModifiedBy>
  <cp:revision>12</cp:revision>
  <dcterms:created xsi:type="dcterms:W3CDTF">2019-02-24T10:14:17Z</dcterms:created>
  <dcterms:modified xsi:type="dcterms:W3CDTF">2019-02-24T10:59:26Z</dcterms:modified>
</cp:coreProperties>
</file>