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5" r:id="rId7"/>
    <p:sldId id="266" r:id="rId8"/>
    <p:sldId id="264" r:id="rId9"/>
    <p:sldId id="268" r:id="rId10"/>
    <p:sldId id="270" r:id="rId11"/>
    <p:sldId id="267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7DE48-F7B3-4C63-86E4-543B32FBE774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2ED44-E981-4B2B-A7BF-26ECCFDBD0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51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68D20C-D689-45B1-9D74-167AC37486ED}" type="datetimeFigureOut">
              <a:rPr lang="id-ID" smtClean="0"/>
              <a:t>29/01/2019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E91A55-39BF-4C92-801A-5038E678422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1287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Menjadi Sarjana Berkarakter Unggul dan Inspiratif </a:t>
            </a:r>
            <a:b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 Era Global</a:t>
            </a:r>
            <a:endParaRPr lang="id-I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7772400" cy="1199704"/>
          </a:xfrm>
        </p:spPr>
        <p:txBody>
          <a:bodyPr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Sudaryanto, M.Pd.</a:t>
            </a:r>
          </a:p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PBSI FKIP UAD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sus 1025 C\Desktop\QUOTES\UAD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C:\Users\asus 1025 C\Pictures\487434_240570962793420_646538566554936094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381000"/>
            <a:ext cx="812482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sus 1025 C\Pictures\487434_240570962793420_646538566554936094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076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Belajar dari orang-orang sukses (dosen, teman sebaya, kakak/adik angkatan, dll</a:t>
            </a:r>
            <a:r>
              <a:rPr lang="id-ID" dirty="0" smtClean="0"/>
              <a:t>.).</a:t>
            </a:r>
          </a:p>
          <a:p>
            <a:r>
              <a:rPr lang="id-ID" dirty="0" smtClean="0"/>
              <a:t>Punya semangat 3B (berani, bersungguh-sungguh, dan berbeda). Misalnya, jika teman Anda bertipe mahasiswa 2K (kos-kampus), maka Anda harus berbeda dengannya, bertipe 5K (kos-kampus-komunitas-karya-kreatif). Saat menjadi dosen, saya mengajar dengan teknik yang unik dan berbeda dengan dosen lainnya.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Cara-cara Pengoptimalan Keunggulan Diri </a:t>
            </a:r>
            <a:r>
              <a:rPr lang="id-ID" dirty="0" smtClean="0"/>
              <a:t>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17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 descr="C:\Users\asus 1025 C\Pictures\10154015_861856807173963_32176352946402714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30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Ungkapan Inspiratif</a:t>
            </a:r>
            <a:endParaRPr lang="id-ID" dirty="0"/>
          </a:p>
        </p:txBody>
      </p:sp>
      <p:pic>
        <p:nvPicPr>
          <p:cNvPr id="8194" name="Picture 2" descr="C:\Users\asus 1025 C\Desktop\QUOTES\pra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10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704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Ungkapan Inspiratif</a:t>
            </a:r>
            <a:endParaRPr lang="id-ID" dirty="0"/>
          </a:p>
        </p:txBody>
      </p:sp>
      <p:pic>
        <p:nvPicPr>
          <p:cNvPr id="10243" name="Picture 3" descr="C:\Users\asus 1025 C\Desktop\QUOTES\pram4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10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44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882554"/>
          </a:xfrm>
        </p:spPr>
        <p:txBody>
          <a:bodyPr/>
          <a:lstStyle/>
          <a:p>
            <a:pPr algn="ctr"/>
            <a:r>
              <a:rPr lang="id-ID" sz="3200" dirty="0" smtClean="0"/>
              <a:t>Burung Irian burung Cenderawasih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3200" dirty="0" smtClean="0"/>
              <a:t>Cukup sekian dan terima kasih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44631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Nama: Sudaryanto, M.Pd.</a:t>
            </a:r>
          </a:p>
          <a:p>
            <a:r>
              <a:rPr lang="id-ID" dirty="0" smtClean="0"/>
              <a:t>Prodi: PBSI FKIP UAD</a:t>
            </a:r>
          </a:p>
          <a:p>
            <a:r>
              <a:rPr lang="id-ID" dirty="0" smtClean="0"/>
              <a:t>Bidang Keilmuan: Linguistik dan Bahasa Indonesia bagi Penutur Asing (BIPA)</a:t>
            </a:r>
          </a:p>
          <a:p>
            <a:r>
              <a:rPr lang="id-ID" dirty="0" smtClean="0"/>
              <a:t>Pengalaman Mengajar: Dosen Tamu (</a:t>
            </a:r>
            <a:r>
              <a:rPr lang="id-ID" i="1" dirty="0" smtClean="0"/>
              <a:t>Visiting Lecture</a:t>
            </a:r>
            <a:r>
              <a:rPr lang="id-ID" dirty="0" smtClean="0"/>
              <a:t>) di Departemen Bahasa Indonesia, Fakultas Kajian ASEAN, Guangxi University for Nationalities, Nanning, Guangxi, China (2013—2015)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Tak kenal maka ta’aruf...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08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asus 1025 C\Pictures\12243143_1256819464344360_603381804313339137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8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‘Lebih tinggi (pandai, baik, cakap, kuat, awet, dan sebagainya) daripada yang lain-lain; utama (terbaik, terutama’ (KBBI Daring)</a:t>
            </a:r>
          </a:p>
          <a:p>
            <a:r>
              <a:rPr lang="id-ID" dirty="0" smtClean="0"/>
              <a:t>Apa potensi keunggulan dalam diri Anda?</a:t>
            </a:r>
          </a:p>
          <a:p>
            <a:r>
              <a:rPr lang="id-ID" dirty="0" smtClean="0"/>
              <a:t>Bisakah potensi keunggulan Anda itu dioptimalkan dengan sebaik-baiknya?</a:t>
            </a:r>
          </a:p>
          <a:p>
            <a:r>
              <a:rPr lang="id-ID" dirty="0" smtClean="0"/>
              <a:t>Bagaimanakah cara mengoptimalkan potensi keunggulan Anda itu?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Unggul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63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Memiliki fisik dalam bentuk yang sebaik-baiknya (Q.S. At-Tiin [95]: 4). Tapi, nyatanya, ada sejumlah tokoh yang memiliki keterbatasan fisik, tetapi dia justru dapat menjadi sosok unggul dan inspiratif bagi kita.</a:t>
            </a:r>
          </a:p>
          <a:p>
            <a:r>
              <a:rPr lang="id-ID" dirty="0" smtClean="0"/>
              <a:t>Kuntowijoyo (Guru Besar Sejarah UGM dan Sastrawan)</a:t>
            </a:r>
          </a:p>
          <a:p>
            <a:r>
              <a:rPr lang="id-ID" dirty="0" smtClean="0"/>
              <a:t>Gol A Gong (pendiri Rumah Pustaka Dunia, Serang)</a:t>
            </a:r>
          </a:p>
          <a:p>
            <a:r>
              <a:rPr lang="id-ID" dirty="0" smtClean="0"/>
              <a:t>HAMKA (Sastrawan dan ulama terkemuka</a:t>
            </a:r>
            <a:r>
              <a:rPr lang="id-ID" dirty="0" smtClean="0"/>
              <a:t>)</a:t>
            </a:r>
          </a:p>
          <a:p>
            <a:r>
              <a:rPr lang="id-ID" dirty="0"/>
              <a:t>d</a:t>
            </a:r>
            <a:r>
              <a:rPr lang="id-ID" dirty="0" smtClean="0"/>
              <a:t>st.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Potensi Keunggulan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434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Kuntowijoyo</a:t>
            </a:r>
            <a:endParaRPr lang="id-ID" dirty="0"/>
          </a:p>
        </p:txBody>
      </p:sp>
      <p:pic>
        <p:nvPicPr>
          <p:cNvPr id="2050" name="Picture 2" descr="C:\Users\asus 1025 C\Desktop\QUOTES\Kuntowijoy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4248472" cy="480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9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Gol A Gong</a:t>
            </a:r>
            <a:endParaRPr lang="id-ID" dirty="0"/>
          </a:p>
        </p:txBody>
      </p:sp>
      <p:pic>
        <p:nvPicPr>
          <p:cNvPr id="1026" name="Picture 2" descr="C:\Users\asus 1025 C\Desktop\QUOT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352928" cy="488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89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Rajin membaca dan menulis. Misalnya, merangkum dan menampilkan catatan-catatan kuliah di blog atau vlog (video blog) yang dapat diakses oleh orang banyak.</a:t>
            </a:r>
          </a:p>
          <a:p>
            <a:r>
              <a:rPr lang="id-ID" dirty="0" smtClean="0"/>
              <a:t>Punya komunitas/kelompok. Misalnya, rutin berdiskusi buku, menulis karya tulis ilmiah (KTI), berbagi pengalaman unik, dll. Sewaktu bertugas di China, saya suka berkumpul dengan komunitas Muslim (Indonesia, China, India, Bangladesh, Iran, Pakistan).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Cara-cara Pengoptimalan Keunggulan Diri (1)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69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asus 1025 C\Pictures\1526976_10202049145724780_40246069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781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362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Menjadi Sarjana Berkarakter Unggul dan Inspiratif  di Era Global</vt:lpstr>
      <vt:lpstr>Tak kenal maka ta’aruf...</vt:lpstr>
      <vt:lpstr>PowerPoint Presentation</vt:lpstr>
      <vt:lpstr>Unggul</vt:lpstr>
      <vt:lpstr>Potensi Keunggulan</vt:lpstr>
      <vt:lpstr>Kuntowijoyo</vt:lpstr>
      <vt:lpstr>Gol A Gong</vt:lpstr>
      <vt:lpstr>Cara-cara Pengoptimalan Keunggulan Diri (1)</vt:lpstr>
      <vt:lpstr>PowerPoint Presentation</vt:lpstr>
      <vt:lpstr>PowerPoint Presentation</vt:lpstr>
      <vt:lpstr>Cara-cara Pengoptimalan Keunggulan Diri (2)</vt:lpstr>
      <vt:lpstr>PowerPoint Presentation</vt:lpstr>
      <vt:lpstr>Ungkapan Inspiratif</vt:lpstr>
      <vt:lpstr>Ungkapan Inspiratif</vt:lpstr>
      <vt:lpstr>Burung Irian burung Cenderawasih Cukup 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Menjadi Sarjana Berkarakter Unggul dan Inspiratif  di Era Global</dc:title>
  <dc:creator>asus 1025 C</dc:creator>
  <cp:lastModifiedBy>asus 1025 C</cp:lastModifiedBy>
  <cp:revision>27</cp:revision>
  <dcterms:created xsi:type="dcterms:W3CDTF">2019-01-28T14:49:02Z</dcterms:created>
  <dcterms:modified xsi:type="dcterms:W3CDTF">2019-01-28T23:01:26Z</dcterms:modified>
</cp:coreProperties>
</file>