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96" r:id="rId5"/>
    <p:sldId id="321" r:id="rId6"/>
    <p:sldId id="322" r:id="rId7"/>
    <p:sldId id="323" r:id="rId8"/>
    <p:sldId id="324" r:id="rId9"/>
    <p:sldId id="314" r:id="rId10"/>
    <p:sldId id="312" r:id="rId11"/>
    <p:sldId id="315" r:id="rId12"/>
    <p:sldId id="316" r:id="rId13"/>
    <p:sldId id="317" r:id="rId14"/>
    <p:sldId id="325" r:id="rId15"/>
    <p:sldId id="308" r:id="rId16"/>
    <p:sldId id="320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A7FF4B-B90C-4006-BE3E-A99AAB22E20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1C1D88E-D51B-44BD-AEE1-56ABF13A938E}">
      <dgm:prSet/>
      <dgm:spPr/>
      <dgm:t>
        <a:bodyPr/>
        <a:lstStyle/>
        <a:p>
          <a:r>
            <a:rPr lang="en-US"/>
            <a:t>Pendahuluan</a:t>
          </a:r>
        </a:p>
      </dgm:t>
    </dgm:pt>
    <dgm:pt modelId="{0BD1BB4A-344F-449C-9D13-749A3D16C62A}" type="parTrans" cxnId="{79FDB0C5-737A-49A7-87AC-4EDB9905676C}">
      <dgm:prSet/>
      <dgm:spPr/>
      <dgm:t>
        <a:bodyPr/>
        <a:lstStyle/>
        <a:p>
          <a:endParaRPr lang="en-US"/>
        </a:p>
      </dgm:t>
    </dgm:pt>
    <dgm:pt modelId="{34C84727-5C91-43B8-814B-0EEB7FC4BAB6}" type="sibTrans" cxnId="{79FDB0C5-737A-49A7-87AC-4EDB9905676C}">
      <dgm:prSet/>
      <dgm:spPr/>
      <dgm:t>
        <a:bodyPr/>
        <a:lstStyle/>
        <a:p>
          <a:endParaRPr lang="en-US"/>
        </a:p>
      </dgm:t>
    </dgm:pt>
    <dgm:pt modelId="{A0DACF48-74C2-4F10-ACCD-1A83205E9CFC}">
      <dgm:prSet/>
      <dgm:spPr/>
      <dgm:t>
        <a:bodyPr/>
        <a:lstStyle/>
        <a:p>
          <a:r>
            <a:rPr lang="en-US"/>
            <a:t>Pendidikan Karakter</a:t>
          </a:r>
        </a:p>
      </dgm:t>
    </dgm:pt>
    <dgm:pt modelId="{72B15075-5726-4C1D-99CA-732B77B82E5F}" type="parTrans" cxnId="{CA59F9BE-3A53-4CF7-993C-EF1A8593153A}">
      <dgm:prSet/>
      <dgm:spPr/>
      <dgm:t>
        <a:bodyPr/>
        <a:lstStyle/>
        <a:p>
          <a:endParaRPr lang="en-US"/>
        </a:p>
      </dgm:t>
    </dgm:pt>
    <dgm:pt modelId="{998E79E4-EBD6-465B-B528-B3CD7B51BB1E}" type="sibTrans" cxnId="{CA59F9BE-3A53-4CF7-993C-EF1A8593153A}">
      <dgm:prSet/>
      <dgm:spPr/>
      <dgm:t>
        <a:bodyPr/>
        <a:lstStyle/>
        <a:p>
          <a:endParaRPr lang="en-US"/>
        </a:p>
      </dgm:t>
    </dgm:pt>
    <dgm:pt modelId="{DCF660BD-DA36-41BC-923E-C0EB1831034D}">
      <dgm:prSet/>
      <dgm:spPr/>
      <dgm:t>
        <a:bodyPr/>
        <a:lstStyle/>
        <a:p>
          <a:r>
            <a:rPr lang="en-US" dirty="0" err="1"/>
            <a:t>Urgensi</a:t>
          </a:r>
          <a:r>
            <a:rPr lang="en-US" dirty="0"/>
            <a:t> Pendidikan </a:t>
          </a:r>
          <a:r>
            <a:rPr lang="en-US" dirty="0" err="1"/>
            <a:t>Karakter</a:t>
          </a:r>
          <a:endParaRPr lang="en-US" dirty="0"/>
        </a:p>
      </dgm:t>
    </dgm:pt>
    <dgm:pt modelId="{CB1510ED-ABA7-41F0-86E3-25C4CE8334C2}" type="parTrans" cxnId="{C08F979D-F9CC-4295-9CF8-44ACAF08A13E}">
      <dgm:prSet/>
      <dgm:spPr/>
      <dgm:t>
        <a:bodyPr/>
        <a:lstStyle/>
        <a:p>
          <a:endParaRPr lang="en-US"/>
        </a:p>
      </dgm:t>
    </dgm:pt>
    <dgm:pt modelId="{4B1813FD-B445-4BEF-9459-7BE5C882C524}" type="sibTrans" cxnId="{C08F979D-F9CC-4295-9CF8-44ACAF08A13E}">
      <dgm:prSet/>
      <dgm:spPr/>
      <dgm:t>
        <a:bodyPr/>
        <a:lstStyle/>
        <a:p>
          <a:endParaRPr lang="en-US"/>
        </a:p>
      </dgm:t>
    </dgm:pt>
    <dgm:pt modelId="{CEF65417-84D0-40CF-9AAF-A58C663FDB7F}">
      <dgm:prSet/>
      <dgm:spPr/>
      <dgm:t>
        <a:bodyPr/>
        <a:lstStyle/>
        <a:p>
          <a:r>
            <a:rPr lang="en-US" dirty="0" err="1"/>
            <a:t>Implementasi</a:t>
          </a:r>
          <a:r>
            <a:rPr lang="en-US" dirty="0"/>
            <a:t> Pendidikan 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Kearifan</a:t>
          </a:r>
          <a:r>
            <a:rPr lang="en-US" dirty="0"/>
            <a:t> </a:t>
          </a:r>
          <a:r>
            <a:rPr lang="en-US" dirty="0" err="1"/>
            <a:t>Lokal</a:t>
          </a:r>
          <a:r>
            <a:rPr lang="en-US" dirty="0"/>
            <a:t> di </a:t>
          </a:r>
          <a:r>
            <a:rPr lang="en-US" dirty="0" err="1"/>
            <a:t>Kabupaten</a:t>
          </a:r>
          <a:r>
            <a:rPr lang="en-US" dirty="0"/>
            <a:t> </a:t>
          </a:r>
          <a:r>
            <a:rPr lang="en-US" dirty="0" err="1"/>
            <a:t>Lebak</a:t>
          </a:r>
          <a:endParaRPr lang="en-US" dirty="0"/>
        </a:p>
      </dgm:t>
    </dgm:pt>
    <dgm:pt modelId="{5BC6BE18-649D-4A46-AC06-5C961B2D0A17}" type="parTrans" cxnId="{25AD2CEC-0806-4966-96A1-D6311377803B}">
      <dgm:prSet/>
      <dgm:spPr/>
      <dgm:t>
        <a:bodyPr/>
        <a:lstStyle/>
        <a:p>
          <a:endParaRPr lang="en-US"/>
        </a:p>
      </dgm:t>
    </dgm:pt>
    <dgm:pt modelId="{0B9192BE-DB7A-4D11-A970-D721C85D3DE0}" type="sibTrans" cxnId="{25AD2CEC-0806-4966-96A1-D6311377803B}">
      <dgm:prSet/>
      <dgm:spPr/>
      <dgm:t>
        <a:bodyPr/>
        <a:lstStyle/>
        <a:p>
          <a:endParaRPr lang="en-US"/>
        </a:p>
      </dgm:t>
    </dgm:pt>
    <dgm:pt modelId="{482DF128-5C58-4810-AE2A-01FEA079CA04}">
      <dgm:prSet/>
      <dgm:spPr/>
      <dgm:t>
        <a:bodyPr/>
        <a:lstStyle/>
        <a:p>
          <a:r>
            <a:rPr lang="en-US"/>
            <a:t>Kesimpulan </a:t>
          </a:r>
        </a:p>
      </dgm:t>
    </dgm:pt>
    <dgm:pt modelId="{7A795240-F986-40A9-BA73-A6565F98BEF6}" type="parTrans" cxnId="{AEDA2D0B-037A-4132-B402-F0BBA5970618}">
      <dgm:prSet/>
      <dgm:spPr/>
      <dgm:t>
        <a:bodyPr/>
        <a:lstStyle/>
        <a:p>
          <a:endParaRPr lang="en-US"/>
        </a:p>
      </dgm:t>
    </dgm:pt>
    <dgm:pt modelId="{AFA7D41C-03F4-4673-B63F-48ED1160933E}" type="sibTrans" cxnId="{AEDA2D0B-037A-4132-B402-F0BBA5970618}">
      <dgm:prSet/>
      <dgm:spPr/>
      <dgm:t>
        <a:bodyPr/>
        <a:lstStyle/>
        <a:p>
          <a:endParaRPr lang="en-US"/>
        </a:p>
      </dgm:t>
    </dgm:pt>
    <dgm:pt modelId="{A32E3AF6-19C3-44D1-A348-ACB3EF9DFBED}" type="pres">
      <dgm:prSet presAssocID="{F0A7FF4B-B90C-4006-BE3E-A99AAB22E202}" presName="linear" presStyleCnt="0">
        <dgm:presLayoutVars>
          <dgm:animLvl val="lvl"/>
          <dgm:resizeHandles val="exact"/>
        </dgm:presLayoutVars>
      </dgm:prSet>
      <dgm:spPr/>
    </dgm:pt>
    <dgm:pt modelId="{A6C9AA56-9A0B-4161-94AC-161E75AF1819}" type="pres">
      <dgm:prSet presAssocID="{C1C1D88E-D51B-44BD-AEE1-56ABF13A938E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1C6B3E7-EDCE-41E1-8CBA-0D35962CE06F}" type="pres">
      <dgm:prSet presAssocID="{34C84727-5C91-43B8-814B-0EEB7FC4BAB6}" presName="spacer" presStyleCnt="0"/>
      <dgm:spPr/>
    </dgm:pt>
    <dgm:pt modelId="{902E2EAD-EA5C-4E8B-A1AD-DBD0BAFE6540}" type="pres">
      <dgm:prSet presAssocID="{A0DACF48-74C2-4F10-ACCD-1A83205E9CF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FEC1312-BB68-42A2-8430-EEE0CB14515D}" type="pres">
      <dgm:prSet presAssocID="{998E79E4-EBD6-465B-B528-B3CD7B51BB1E}" presName="spacer" presStyleCnt="0"/>
      <dgm:spPr/>
    </dgm:pt>
    <dgm:pt modelId="{0F92E20E-0D71-44EB-8DAF-6A8DEBF8D4E2}" type="pres">
      <dgm:prSet presAssocID="{DCF660BD-DA36-41BC-923E-C0EB1831034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929A410-7608-4F4D-AC67-9FBC59D3C8D7}" type="pres">
      <dgm:prSet presAssocID="{4B1813FD-B445-4BEF-9459-7BE5C882C524}" presName="spacer" presStyleCnt="0"/>
      <dgm:spPr/>
    </dgm:pt>
    <dgm:pt modelId="{33A76175-D5BB-4525-A2F6-E5E3D878B15D}" type="pres">
      <dgm:prSet presAssocID="{CEF65417-84D0-40CF-9AAF-A58C663FDB7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136D16EA-A3B5-4A84-A70F-E369457BACD6}" type="pres">
      <dgm:prSet presAssocID="{0B9192BE-DB7A-4D11-A970-D721C85D3DE0}" presName="spacer" presStyleCnt="0"/>
      <dgm:spPr/>
    </dgm:pt>
    <dgm:pt modelId="{8D0B2426-6CE3-4744-86B5-E07FAE5FFDC7}" type="pres">
      <dgm:prSet presAssocID="{482DF128-5C58-4810-AE2A-01FEA079CA0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EDA2D0B-037A-4132-B402-F0BBA5970618}" srcId="{F0A7FF4B-B90C-4006-BE3E-A99AAB22E202}" destId="{482DF128-5C58-4810-AE2A-01FEA079CA04}" srcOrd="4" destOrd="0" parTransId="{7A795240-F986-40A9-BA73-A6565F98BEF6}" sibTransId="{AFA7D41C-03F4-4673-B63F-48ED1160933E}"/>
    <dgm:cxn modelId="{7082A50C-ACBE-475E-983A-05CEDA40B76D}" type="presOf" srcId="{C1C1D88E-D51B-44BD-AEE1-56ABF13A938E}" destId="{A6C9AA56-9A0B-4161-94AC-161E75AF1819}" srcOrd="0" destOrd="0" presId="urn:microsoft.com/office/officeart/2005/8/layout/vList2"/>
    <dgm:cxn modelId="{881FD313-FF51-420D-8935-6C16805B352A}" type="presOf" srcId="{F0A7FF4B-B90C-4006-BE3E-A99AAB22E202}" destId="{A32E3AF6-19C3-44D1-A348-ACB3EF9DFBED}" srcOrd="0" destOrd="0" presId="urn:microsoft.com/office/officeart/2005/8/layout/vList2"/>
    <dgm:cxn modelId="{38B65827-3F03-41AE-8F16-C162441B9D48}" type="presOf" srcId="{DCF660BD-DA36-41BC-923E-C0EB1831034D}" destId="{0F92E20E-0D71-44EB-8DAF-6A8DEBF8D4E2}" srcOrd="0" destOrd="0" presId="urn:microsoft.com/office/officeart/2005/8/layout/vList2"/>
    <dgm:cxn modelId="{C08F979D-F9CC-4295-9CF8-44ACAF08A13E}" srcId="{F0A7FF4B-B90C-4006-BE3E-A99AAB22E202}" destId="{DCF660BD-DA36-41BC-923E-C0EB1831034D}" srcOrd="2" destOrd="0" parTransId="{CB1510ED-ABA7-41F0-86E3-25C4CE8334C2}" sibTransId="{4B1813FD-B445-4BEF-9459-7BE5C882C524}"/>
    <dgm:cxn modelId="{55DA1FB3-39A0-4238-A2A0-11B91A95CB8B}" type="presOf" srcId="{CEF65417-84D0-40CF-9AAF-A58C663FDB7F}" destId="{33A76175-D5BB-4525-A2F6-E5E3D878B15D}" srcOrd="0" destOrd="0" presId="urn:microsoft.com/office/officeart/2005/8/layout/vList2"/>
    <dgm:cxn modelId="{CA59F9BE-3A53-4CF7-993C-EF1A8593153A}" srcId="{F0A7FF4B-B90C-4006-BE3E-A99AAB22E202}" destId="{A0DACF48-74C2-4F10-ACCD-1A83205E9CFC}" srcOrd="1" destOrd="0" parTransId="{72B15075-5726-4C1D-99CA-732B77B82E5F}" sibTransId="{998E79E4-EBD6-465B-B528-B3CD7B51BB1E}"/>
    <dgm:cxn modelId="{79FDB0C5-737A-49A7-87AC-4EDB9905676C}" srcId="{F0A7FF4B-B90C-4006-BE3E-A99AAB22E202}" destId="{C1C1D88E-D51B-44BD-AEE1-56ABF13A938E}" srcOrd="0" destOrd="0" parTransId="{0BD1BB4A-344F-449C-9D13-749A3D16C62A}" sibTransId="{34C84727-5C91-43B8-814B-0EEB7FC4BAB6}"/>
    <dgm:cxn modelId="{95B5D3E1-4145-4B5A-B050-7AC58845326C}" type="presOf" srcId="{482DF128-5C58-4810-AE2A-01FEA079CA04}" destId="{8D0B2426-6CE3-4744-86B5-E07FAE5FFDC7}" srcOrd="0" destOrd="0" presId="urn:microsoft.com/office/officeart/2005/8/layout/vList2"/>
    <dgm:cxn modelId="{25AD2CEC-0806-4966-96A1-D6311377803B}" srcId="{F0A7FF4B-B90C-4006-BE3E-A99AAB22E202}" destId="{CEF65417-84D0-40CF-9AAF-A58C663FDB7F}" srcOrd="3" destOrd="0" parTransId="{5BC6BE18-649D-4A46-AC06-5C961B2D0A17}" sibTransId="{0B9192BE-DB7A-4D11-A970-D721C85D3DE0}"/>
    <dgm:cxn modelId="{F5E45CF8-2B5A-4CF0-8B40-57753268FF91}" type="presOf" srcId="{A0DACF48-74C2-4F10-ACCD-1A83205E9CFC}" destId="{902E2EAD-EA5C-4E8B-A1AD-DBD0BAFE6540}" srcOrd="0" destOrd="0" presId="urn:microsoft.com/office/officeart/2005/8/layout/vList2"/>
    <dgm:cxn modelId="{294C4D90-9889-4C9D-B782-8802F9816223}" type="presParOf" srcId="{A32E3AF6-19C3-44D1-A348-ACB3EF9DFBED}" destId="{A6C9AA56-9A0B-4161-94AC-161E75AF1819}" srcOrd="0" destOrd="0" presId="urn:microsoft.com/office/officeart/2005/8/layout/vList2"/>
    <dgm:cxn modelId="{729EA049-4ACF-4A74-885B-C4A40FBAA5DB}" type="presParOf" srcId="{A32E3AF6-19C3-44D1-A348-ACB3EF9DFBED}" destId="{41C6B3E7-EDCE-41E1-8CBA-0D35962CE06F}" srcOrd="1" destOrd="0" presId="urn:microsoft.com/office/officeart/2005/8/layout/vList2"/>
    <dgm:cxn modelId="{E0AC4422-1858-45E3-B7ED-2A46EA7156D2}" type="presParOf" srcId="{A32E3AF6-19C3-44D1-A348-ACB3EF9DFBED}" destId="{902E2EAD-EA5C-4E8B-A1AD-DBD0BAFE6540}" srcOrd="2" destOrd="0" presId="urn:microsoft.com/office/officeart/2005/8/layout/vList2"/>
    <dgm:cxn modelId="{89E6CE2A-AAA2-4FA5-87FE-E4B822262163}" type="presParOf" srcId="{A32E3AF6-19C3-44D1-A348-ACB3EF9DFBED}" destId="{3FEC1312-BB68-42A2-8430-EEE0CB14515D}" srcOrd="3" destOrd="0" presId="urn:microsoft.com/office/officeart/2005/8/layout/vList2"/>
    <dgm:cxn modelId="{8A79FEDB-A46E-4EB9-8D23-A7F525C35FA4}" type="presParOf" srcId="{A32E3AF6-19C3-44D1-A348-ACB3EF9DFBED}" destId="{0F92E20E-0D71-44EB-8DAF-6A8DEBF8D4E2}" srcOrd="4" destOrd="0" presId="urn:microsoft.com/office/officeart/2005/8/layout/vList2"/>
    <dgm:cxn modelId="{DF51ACA8-7E94-45A7-9005-DCCE52FE4A4B}" type="presParOf" srcId="{A32E3AF6-19C3-44D1-A348-ACB3EF9DFBED}" destId="{3929A410-7608-4F4D-AC67-9FBC59D3C8D7}" srcOrd="5" destOrd="0" presId="urn:microsoft.com/office/officeart/2005/8/layout/vList2"/>
    <dgm:cxn modelId="{304216CD-5924-4781-883E-7A486BE38A55}" type="presParOf" srcId="{A32E3AF6-19C3-44D1-A348-ACB3EF9DFBED}" destId="{33A76175-D5BB-4525-A2F6-E5E3D878B15D}" srcOrd="6" destOrd="0" presId="urn:microsoft.com/office/officeart/2005/8/layout/vList2"/>
    <dgm:cxn modelId="{637F73F8-4D2D-4989-AD7F-D581FFCF4093}" type="presParOf" srcId="{A32E3AF6-19C3-44D1-A348-ACB3EF9DFBED}" destId="{136D16EA-A3B5-4A84-A70F-E369457BACD6}" srcOrd="7" destOrd="0" presId="urn:microsoft.com/office/officeart/2005/8/layout/vList2"/>
    <dgm:cxn modelId="{5E82F68A-882A-4A5B-8450-D80D8CD18CE7}" type="presParOf" srcId="{A32E3AF6-19C3-44D1-A348-ACB3EF9DFBED}" destId="{8D0B2426-6CE3-4744-86B5-E07FAE5FFDC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82F10-7346-4010-A0F3-75B485F994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7158F9-4BAF-4713-8D43-ED7358F71454}">
      <dgm:prSet/>
      <dgm:spPr/>
      <dgm:t>
        <a:bodyPr/>
        <a:lstStyle/>
        <a:p>
          <a:r>
            <a:rPr lang="en-US" dirty="0" err="1"/>
            <a:t>Studi</a:t>
          </a:r>
          <a:r>
            <a:rPr lang="en-US" dirty="0"/>
            <a:t> yang </a:t>
          </a:r>
          <a:r>
            <a:rPr lang="en-US" dirty="0" err="1"/>
            <a:t>dilakukan</a:t>
          </a:r>
          <a:r>
            <a:rPr lang="en-US" dirty="0"/>
            <a:t> Marvin Berkowitz dan Melinda C Bier (2005) </a:t>
          </a:r>
          <a:r>
            <a:rPr lang="en-US" dirty="0" err="1"/>
            <a:t>dari</a:t>
          </a:r>
          <a:r>
            <a:rPr lang="en-US" dirty="0"/>
            <a:t> University of Missouri Saint Louis, Amerika, </a:t>
          </a:r>
          <a:r>
            <a:rPr lang="en-US" dirty="0" err="1"/>
            <a:t>menunjukkan</a:t>
          </a:r>
          <a:r>
            <a:rPr lang="en-US" dirty="0"/>
            <a:t> </a:t>
          </a:r>
          <a:r>
            <a:rPr lang="en-US" dirty="0" err="1"/>
            <a:t>sekolah</a:t>
          </a:r>
          <a:r>
            <a:rPr lang="en-US" dirty="0"/>
            <a:t>- </a:t>
          </a:r>
          <a:r>
            <a:rPr lang="en-US" dirty="0" err="1"/>
            <a:t>sekolah</a:t>
          </a:r>
          <a:r>
            <a:rPr lang="en-US" dirty="0"/>
            <a:t> yang </a:t>
          </a:r>
          <a:r>
            <a:rPr lang="en-US" dirty="0" err="1"/>
            <a:t>menerapkan</a:t>
          </a:r>
          <a:r>
            <a:rPr lang="en-US" dirty="0"/>
            <a:t> </a:t>
          </a:r>
          <a:r>
            <a:rPr lang="en-US" dirty="0" err="1"/>
            <a:t>pendidikan</a:t>
          </a:r>
          <a:r>
            <a:rPr lang="en-US" dirty="0"/>
            <a:t> </a:t>
          </a:r>
          <a:r>
            <a:rPr lang="en-US" dirty="0" err="1"/>
            <a:t>karakter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/>
            <a:t>komprehensif</a:t>
          </a:r>
          <a:r>
            <a:rPr lang="en-US" dirty="0"/>
            <a:t> </a:t>
          </a:r>
          <a:r>
            <a:rPr lang="en-US" dirty="0" err="1"/>
            <a:t>mempunyai</a:t>
          </a:r>
          <a:r>
            <a:rPr lang="en-US" dirty="0"/>
            <a:t> </a:t>
          </a:r>
          <a:r>
            <a:rPr lang="en-US" dirty="0" err="1"/>
            <a:t>pengaruh</a:t>
          </a:r>
          <a:r>
            <a:rPr lang="en-US" dirty="0"/>
            <a:t> </a:t>
          </a:r>
          <a:r>
            <a:rPr lang="en-US" dirty="0" err="1"/>
            <a:t>positif</a:t>
          </a:r>
          <a:r>
            <a:rPr lang="en-US" dirty="0"/>
            <a:t> </a:t>
          </a:r>
          <a:r>
            <a:rPr lang="en-US" dirty="0" err="1"/>
            <a:t>terhadap</a:t>
          </a:r>
          <a:r>
            <a:rPr lang="en-US" dirty="0"/>
            <a:t> </a:t>
          </a:r>
          <a:r>
            <a:rPr lang="en-US" dirty="0" err="1"/>
            <a:t>peningkatan</a:t>
          </a:r>
          <a:r>
            <a:rPr lang="en-US" dirty="0"/>
            <a:t> </a:t>
          </a:r>
          <a:r>
            <a:rPr lang="en-US" dirty="0" err="1"/>
            <a:t>motivasi</a:t>
          </a:r>
          <a:r>
            <a:rPr lang="en-US" dirty="0"/>
            <a:t> murid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meraih</a:t>
          </a:r>
          <a:r>
            <a:rPr lang="en-US" dirty="0"/>
            <a:t> </a:t>
          </a:r>
          <a:r>
            <a:rPr lang="en-US" dirty="0" err="1"/>
            <a:t>prestasi</a:t>
          </a:r>
          <a:r>
            <a:rPr lang="en-US" dirty="0"/>
            <a:t> </a:t>
          </a:r>
          <a:r>
            <a:rPr lang="en-US" dirty="0" err="1"/>
            <a:t>akademik</a:t>
          </a:r>
          <a:r>
            <a:rPr lang="en-US" dirty="0"/>
            <a:t> dan </a:t>
          </a:r>
          <a:r>
            <a:rPr lang="en-US" dirty="0" err="1"/>
            <a:t>penurunan</a:t>
          </a:r>
          <a:r>
            <a:rPr lang="en-US" dirty="0"/>
            <a:t> </a:t>
          </a:r>
          <a:r>
            <a:rPr lang="en-US" dirty="0" err="1"/>
            <a:t>drastis</a:t>
          </a:r>
          <a:r>
            <a:rPr lang="en-US" dirty="0"/>
            <a:t> pada </a:t>
          </a:r>
          <a:r>
            <a:rPr lang="en-US" dirty="0" err="1"/>
            <a:t>perilakuk</a:t>
          </a:r>
          <a:r>
            <a:rPr lang="en-US" dirty="0"/>
            <a:t> </a:t>
          </a:r>
          <a:r>
            <a:rPr lang="en-US" dirty="0" err="1"/>
            <a:t>negatif</a:t>
          </a:r>
          <a:r>
            <a:rPr lang="en-US" dirty="0"/>
            <a:t> yang </a:t>
          </a:r>
          <a:r>
            <a:rPr lang="en-US" dirty="0" err="1"/>
            <a:t>menghambat</a:t>
          </a:r>
          <a:r>
            <a:rPr lang="en-US" dirty="0"/>
            <a:t> </a:t>
          </a:r>
          <a:r>
            <a:rPr lang="en-US" dirty="0" err="1"/>
            <a:t>keberhasilan</a:t>
          </a:r>
          <a:r>
            <a:rPr lang="en-US" dirty="0"/>
            <a:t> </a:t>
          </a:r>
          <a:r>
            <a:rPr lang="en-US" dirty="0" err="1"/>
            <a:t>akademik</a:t>
          </a:r>
          <a:r>
            <a:rPr lang="en-US" dirty="0"/>
            <a:t>. </a:t>
          </a:r>
        </a:p>
      </dgm:t>
    </dgm:pt>
    <dgm:pt modelId="{37569602-D48A-4AD5-8992-A6AF97A580DB}" type="parTrans" cxnId="{7117D353-828B-4972-A8D3-A76C9D43AAA4}">
      <dgm:prSet/>
      <dgm:spPr/>
      <dgm:t>
        <a:bodyPr/>
        <a:lstStyle/>
        <a:p>
          <a:endParaRPr lang="en-US"/>
        </a:p>
      </dgm:t>
    </dgm:pt>
    <dgm:pt modelId="{97901727-4B5E-4833-A7A2-9AF1884ADA01}" type="sibTrans" cxnId="{7117D353-828B-4972-A8D3-A76C9D43AAA4}">
      <dgm:prSet/>
      <dgm:spPr/>
      <dgm:t>
        <a:bodyPr/>
        <a:lstStyle/>
        <a:p>
          <a:endParaRPr lang="en-US"/>
        </a:p>
      </dgm:t>
    </dgm:pt>
    <dgm:pt modelId="{BA2839FC-37D3-40F4-BF18-6D8647B75C40}">
      <dgm:prSet/>
      <dgm:spPr/>
      <dgm:t>
        <a:bodyPr/>
        <a:lstStyle/>
        <a:p>
          <a:r>
            <a:rPr lang="en-US" dirty="0"/>
            <a:t> Joseph Zins, at.al (2004)  </a:t>
          </a:r>
          <a:r>
            <a:rPr lang="en-US" dirty="0" err="1"/>
            <a:t>mengungkapkan</a:t>
          </a:r>
          <a:r>
            <a:rPr lang="en-US" dirty="0"/>
            <a:t> </a:t>
          </a:r>
          <a:r>
            <a:rPr lang="en-US" dirty="0" err="1"/>
            <a:t>bahwa</a:t>
          </a:r>
          <a:r>
            <a:rPr lang="en-US" dirty="0"/>
            <a:t> </a:t>
          </a:r>
          <a:r>
            <a:rPr lang="en-US" dirty="0" err="1"/>
            <a:t>faktor</a:t>
          </a:r>
          <a:r>
            <a:rPr lang="en-US" dirty="0"/>
            <a:t> </a:t>
          </a:r>
          <a:r>
            <a:rPr lang="en-US" dirty="0" err="1"/>
            <a:t>kegagalan</a:t>
          </a:r>
          <a:r>
            <a:rPr lang="en-US" dirty="0"/>
            <a:t> murid, </a:t>
          </a:r>
          <a:r>
            <a:rPr lang="en-US" dirty="0" err="1"/>
            <a:t>bukanlah</a:t>
          </a:r>
          <a:r>
            <a:rPr lang="en-US" dirty="0"/>
            <a:t> pada </a:t>
          </a:r>
          <a:r>
            <a:rPr lang="en-US" dirty="0" err="1"/>
            <a:t>kecerdasan</a:t>
          </a:r>
          <a:r>
            <a:rPr lang="en-US" dirty="0"/>
            <a:t> </a:t>
          </a:r>
          <a:r>
            <a:rPr lang="en-US" dirty="0" err="1"/>
            <a:t>otak</a:t>
          </a:r>
          <a:r>
            <a:rPr lang="en-US" dirty="0"/>
            <a:t> </a:t>
          </a:r>
          <a:r>
            <a:rPr lang="en-US" dirty="0" err="1"/>
            <a:t>melainkan</a:t>
          </a:r>
          <a:r>
            <a:rPr lang="en-US" dirty="0"/>
            <a:t> pada </a:t>
          </a:r>
          <a:r>
            <a:rPr lang="en-US" dirty="0" err="1"/>
            <a:t>kelemahan</a:t>
          </a:r>
          <a:r>
            <a:rPr lang="en-US" dirty="0"/>
            <a:t> </a:t>
          </a:r>
          <a:r>
            <a:rPr lang="en-US" dirty="0" err="1"/>
            <a:t>karakter</a:t>
          </a:r>
          <a:r>
            <a:rPr lang="en-US" dirty="0"/>
            <a:t>, </a:t>
          </a:r>
          <a:r>
            <a:rPr lang="en-US" dirty="0" err="1"/>
            <a:t>seperti</a:t>
          </a:r>
          <a:r>
            <a:rPr lang="en-US" dirty="0"/>
            <a:t> rasa </a:t>
          </a:r>
          <a:r>
            <a:rPr lang="en-US" dirty="0" err="1"/>
            <a:t>percaya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dan </a:t>
          </a:r>
          <a:r>
            <a:rPr lang="en-US" dirty="0" err="1"/>
            <a:t>motivasi</a:t>
          </a:r>
          <a:r>
            <a:rPr lang="en-US" dirty="0"/>
            <a:t> yang </a:t>
          </a:r>
          <a:r>
            <a:rPr lang="en-US" dirty="0" err="1"/>
            <a:t>kurang</a:t>
          </a:r>
          <a:r>
            <a:rPr lang="en-US" dirty="0"/>
            <a:t>, </a:t>
          </a:r>
          <a:r>
            <a:rPr lang="en-US" dirty="0" err="1"/>
            <a:t>kurang</a:t>
          </a:r>
          <a:r>
            <a:rPr lang="en-US" dirty="0"/>
            <a:t>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bekerjasama</a:t>
          </a:r>
          <a:r>
            <a:rPr lang="en-US" dirty="0"/>
            <a:t>, </a:t>
          </a:r>
          <a:r>
            <a:rPr lang="en-US" dirty="0" err="1"/>
            <a:t>kurang</a:t>
          </a:r>
          <a:r>
            <a:rPr lang="en-US" dirty="0"/>
            <a:t>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komunikasi</a:t>
          </a:r>
          <a:r>
            <a:rPr lang="en-US" dirty="0"/>
            <a:t>, </a:t>
          </a:r>
          <a:r>
            <a:rPr lang="en-US" dirty="0" err="1"/>
            <a:t>kurang</a:t>
          </a:r>
          <a:r>
            <a:rPr lang="en-US" dirty="0"/>
            <a:t> rasa </a:t>
          </a:r>
          <a:r>
            <a:rPr lang="en-US" dirty="0" err="1"/>
            <a:t>empati</a:t>
          </a:r>
          <a:r>
            <a:rPr lang="en-US" dirty="0"/>
            <a:t> dan </a:t>
          </a:r>
          <a:r>
            <a:rPr lang="en-US" dirty="0" err="1"/>
            <a:t>seterusnya</a:t>
          </a:r>
          <a:r>
            <a:rPr lang="en-US" dirty="0"/>
            <a:t>. </a:t>
          </a:r>
        </a:p>
      </dgm:t>
    </dgm:pt>
    <dgm:pt modelId="{84A876D1-71A0-41BE-8CD2-4D0CC0341F23}" type="parTrans" cxnId="{2AAF902B-7BD7-484B-9734-FBF21005DA54}">
      <dgm:prSet/>
      <dgm:spPr/>
      <dgm:t>
        <a:bodyPr/>
        <a:lstStyle/>
        <a:p>
          <a:endParaRPr lang="en-US"/>
        </a:p>
      </dgm:t>
    </dgm:pt>
    <dgm:pt modelId="{6E08E881-CF72-46B8-B366-F284C016E3E5}" type="sibTrans" cxnId="{2AAF902B-7BD7-484B-9734-FBF21005DA54}">
      <dgm:prSet/>
      <dgm:spPr/>
      <dgm:t>
        <a:bodyPr/>
        <a:lstStyle/>
        <a:p>
          <a:endParaRPr lang="en-US"/>
        </a:p>
      </dgm:t>
    </dgm:pt>
    <dgm:pt modelId="{778A16AF-BEDB-4D27-B1A7-BD9D5DF61233}" type="pres">
      <dgm:prSet presAssocID="{8C182F10-7346-4010-A0F3-75B485F994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4404D2-64A5-4EDE-81B9-EF57C2445E91}" type="pres">
      <dgm:prSet presAssocID="{837158F9-4BAF-4713-8D43-ED7358F71454}" presName="hierRoot1" presStyleCnt="0"/>
      <dgm:spPr/>
    </dgm:pt>
    <dgm:pt modelId="{C8B7E954-41B2-4DB1-A71D-6A4BB9B655C3}" type="pres">
      <dgm:prSet presAssocID="{837158F9-4BAF-4713-8D43-ED7358F71454}" presName="composite" presStyleCnt="0"/>
      <dgm:spPr/>
    </dgm:pt>
    <dgm:pt modelId="{C1B4A59B-6C01-4BCA-A26A-9890D125CCD0}" type="pres">
      <dgm:prSet presAssocID="{837158F9-4BAF-4713-8D43-ED7358F71454}" presName="background" presStyleLbl="node0" presStyleIdx="0" presStyleCnt="2"/>
      <dgm:spPr/>
    </dgm:pt>
    <dgm:pt modelId="{8B53D9E9-B5DC-45C6-9EE8-C4A6E855920D}" type="pres">
      <dgm:prSet presAssocID="{837158F9-4BAF-4713-8D43-ED7358F71454}" presName="text" presStyleLbl="fgAcc0" presStyleIdx="0" presStyleCnt="2">
        <dgm:presLayoutVars>
          <dgm:chPref val="3"/>
        </dgm:presLayoutVars>
      </dgm:prSet>
      <dgm:spPr/>
    </dgm:pt>
    <dgm:pt modelId="{D0624133-5D30-4ECB-853C-7D1664199581}" type="pres">
      <dgm:prSet presAssocID="{837158F9-4BAF-4713-8D43-ED7358F71454}" presName="hierChild2" presStyleCnt="0"/>
      <dgm:spPr/>
    </dgm:pt>
    <dgm:pt modelId="{9F4C3A30-2036-4652-8AD0-C335A480735F}" type="pres">
      <dgm:prSet presAssocID="{BA2839FC-37D3-40F4-BF18-6D8647B75C40}" presName="hierRoot1" presStyleCnt="0"/>
      <dgm:spPr/>
    </dgm:pt>
    <dgm:pt modelId="{8A658EBA-9AE7-4E2D-B7E7-DB1D08648260}" type="pres">
      <dgm:prSet presAssocID="{BA2839FC-37D3-40F4-BF18-6D8647B75C40}" presName="composite" presStyleCnt="0"/>
      <dgm:spPr/>
    </dgm:pt>
    <dgm:pt modelId="{26D53D0C-EC03-4973-B65C-15CF194DB89B}" type="pres">
      <dgm:prSet presAssocID="{BA2839FC-37D3-40F4-BF18-6D8647B75C40}" presName="background" presStyleLbl="node0" presStyleIdx="1" presStyleCnt="2"/>
      <dgm:spPr/>
    </dgm:pt>
    <dgm:pt modelId="{4D16C850-AAB1-402D-980A-EC2ADA6A0833}" type="pres">
      <dgm:prSet presAssocID="{BA2839FC-37D3-40F4-BF18-6D8647B75C40}" presName="text" presStyleLbl="fgAcc0" presStyleIdx="1" presStyleCnt="2">
        <dgm:presLayoutVars>
          <dgm:chPref val="3"/>
        </dgm:presLayoutVars>
      </dgm:prSet>
      <dgm:spPr/>
    </dgm:pt>
    <dgm:pt modelId="{E37EE244-A65C-44C4-8C87-447A89C1DEBF}" type="pres">
      <dgm:prSet presAssocID="{BA2839FC-37D3-40F4-BF18-6D8647B75C40}" presName="hierChild2" presStyleCnt="0"/>
      <dgm:spPr/>
    </dgm:pt>
  </dgm:ptLst>
  <dgm:cxnLst>
    <dgm:cxn modelId="{2AAF902B-7BD7-484B-9734-FBF21005DA54}" srcId="{8C182F10-7346-4010-A0F3-75B485F994BD}" destId="{BA2839FC-37D3-40F4-BF18-6D8647B75C40}" srcOrd="1" destOrd="0" parTransId="{84A876D1-71A0-41BE-8CD2-4D0CC0341F23}" sibTransId="{6E08E881-CF72-46B8-B366-F284C016E3E5}"/>
    <dgm:cxn modelId="{14B2672C-FB19-4EBB-9159-64A86F11E2D9}" type="presOf" srcId="{BA2839FC-37D3-40F4-BF18-6D8647B75C40}" destId="{4D16C850-AAB1-402D-980A-EC2ADA6A0833}" srcOrd="0" destOrd="0" presId="urn:microsoft.com/office/officeart/2005/8/layout/hierarchy1"/>
    <dgm:cxn modelId="{7117D353-828B-4972-A8D3-A76C9D43AAA4}" srcId="{8C182F10-7346-4010-A0F3-75B485F994BD}" destId="{837158F9-4BAF-4713-8D43-ED7358F71454}" srcOrd="0" destOrd="0" parTransId="{37569602-D48A-4AD5-8992-A6AF97A580DB}" sibTransId="{97901727-4B5E-4833-A7A2-9AF1884ADA01}"/>
    <dgm:cxn modelId="{4EF2C7F1-E1C3-4827-9B23-88951CF67E06}" type="presOf" srcId="{837158F9-4BAF-4713-8D43-ED7358F71454}" destId="{8B53D9E9-B5DC-45C6-9EE8-C4A6E855920D}" srcOrd="0" destOrd="0" presId="urn:microsoft.com/office/officeart/2005/8/layout/hierarchy1"/>
    <dgm:cxn modelId="{24F85FFE-8FB4-414F-94A9-4B517C314AC4}" type="presOf" srcId="{8C182F10-7346-4010-A0F3-75B485F994BD}" destId="{778A16AF-BEDB-4D27-B1A7-BD9D5DF61233}" srcOrd="0" destOrd="0" presId="urn:microsoft.com/office/officeart/2005/8/layout/hierarchy1"/>
    <dgm:cxn modelId="{140BED8B-4E38-436A-BA5C-25150234318A}" type="presParOf" srcId="{778A16AF-BEDB-4D27-B1A7-BD9D5DF61233}" destId="{474404D2-64A5-4EDE-81B9-EF57C2445E91}" srcOrd="0" destOrd="0" presId="urn:microsoft.com/office/officeart/2005/8/layout/hierarchy1"/>
    <dgm:cxn modelId="{B7597DB3-2F4A-41C5-BDA4-28B0ACA9AFF0}" type="presParOf" srcId="{474404D2-64A5-4EDE-81B9-EF57C2445E91}" destId="{C8B7E954-41B2-4DB1-A71D-6A4BB9B655C3}" srcOrd="0" destOrd="0" presId="urn:microsoft.com/office/officeart/2005/8/layout/hierarchy1"/>
    <dgm:cxn modelId="{9C8953B0-7B82-41D5-905A-B57820ADD979}" type="presParOf" srcId="{C8B7E954-41B2-4DB1-A71D-6A4BB9B655C3}" destId="{C1B4A59B-6C01-4BCA-A26A-9890D125CCD0}" srcOrd="0" destOrd="0" presId="urn:microsoft.com/office/officeart/2005/8/layout/hierarchy1"/>
    <dgm:cxn modelId="{4681A4A8-811D-407F-BD59-5A229C205AF6}" type="presParOf" srcId="{C8B7E954-41B2-4DB1-A71D-6A4BB9B655C3}" destId="{8B53D9E9-B5DC-45C6-9EE8-C4A6E855920D}" srcOrd="1" destOrd="0" presId="urn:microsoft.com/office/officeart/2005/8/layout/hierarchy1"/>
    <dgm:cxn modelId="{41A1299C-65AA-40C7-8186-140FC3E7926A}" type="presParOf" srcId="{474404D2-64A5-4EDE-81B9-EF57C2445E91}" destId="{D0624133-5D30-4ECB-853C-7D1664199581}" srcOrd="1" destOrd="0" presId="urn:microsoft.com/office/officeart/2005/8/layout/hierarchy1"/>
    <dgm:cxn modelId="{3C290376-8419-4D96-B8B3-AA9E667B5AD8}" type="presParOf" srcId="{778A16AF-BEDB-4D27-B1A7-BD9D5DF61233}" destId="{9F4C3A30-2036-4652-8AD0-C335A480735F}" srcOrd="1" destOrd="0" presId="urn:microsoft.com/office/officeart/2005/8/layout/hierarchy1"/>
    <dgm:cxn modelId="{C9E3B8F7-903A-4513-BF4D-75A36C7792B9}" type="presParOf" srcId="{9F4C3A30-2036-4652-8AD0-C335A480735F}" destId="{8A658EBA-9AE7-4E2D-B7E7-DB1D08648260}" srcOrd="0" destOrd="0" presId="urn:microsoft.com/office/officeart/2005/8/layout/hierarchy1"/>
    <dgm:cxn modelId="{403414D0-54D5-4AA4-9672-22E3626813A6}" type="presParOf" srcId="{8A658EBA-9AE7-4E2D-B7E7-DB1D08648260}" destId="{26D53D0C-EC03-4973-B65C-15CF194DB89B}" srcOrd="0" destOrd="0" presId="urn:microsoft.com/office/officeart/2005/8/layout/hierarchy1"/>
    <dgm:cxn modelId="{19DCB321-8EE3-4F61-99C1-65198BD2894D}" type="presParOf" srcId="{8A658EBA-9AE7-4E2D-B7E7-DB1D08648260}" destId="{4D16C850-AAB1-402D-980A-EC2ADA6A0833}" srcOrd="1" destOrd="0" presId="urn:microsoft.com/office/officeart/2005/8/layout/hierarchy1"/>
    <dgm:cxn modelId="{1776DE1D-15E8-45ED-B487-40FFD673DC2D}" type="presParOf" srcId="{9F4C3A30-2036-4652-8AD0-C335A480735F}" destId="{E37EE244-A65C-44C4-8C87-447A89C1DE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9AA56-9A0B-4161-94AC-161E75AF1819}">
      <dsp:nvSpPr>
        <dsp:cNvPr id="0" name=""/>
        <dsp:cNvSpPr/>
      </dsp:nvSpPr>
      <dsp:spPr>
        <a:xfrm>
          <a:off x="0" y="46178"/>
          <a:ext cx="6263640" cy="102025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Pendahuluan</a:t>
          </a:r>
        </a:p>
      </dsp:txBody>
      <dsp:txXfrm>
        <a:off x="49805" y="95983"/>
        <a:ext cx="6164030" cy="920648"/>
      </dsp:txXfrm>
    </dsp:sp>
    <dsp:sp modelId="{902E2EAD-EA5C-4E8B-A1AD-DBD0BAFE6540}">
      <dsp:nvSpPr>
        <dsp:cNvPr id="0" name=""/>
        <dsp:cNvSpPr/>
      </dsp:nvSpPr>
      <dsp:spPr>
        <a:xfrm>
          <a:off x="0" y="1144196"/>
          <a:ext cx="6263640" cy="1020258"/>
        </a:xfrm>
        <a:prstGeom prst="roundRect">
          <a:avLst/>
        </a:prstGeom>
        <a:solidFill>
          <a:schemeClr val="accent2">
            <a:hueOff val="496123"/>
            <a:satOff val="-13649"/>
            <a:lumOff val="2941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Pendidikan Karakter</a:t>
          </a:r>
        </a:p>
      </dsp:txBody>
      <dsp:txXfrm>
        <a:off x="49805" y="1194001"/>
        <a:ext cx="6164030" cy="920648"/>
      </dsp:txXfrm>
    </dsp:sp>
    <dsp:sp modelId="{0F92E20E-0D71-44EB-8DAF-6A8DEBF8D4E2}">
      <dsp:nvSpPr>
        <dsp:cNvPr id="0" name=""/>
        <dsp:cNvSpPr/>
      </dsp:nvSpPr>
      <dsp:spPr>
        <a:xfrm>
          <a:off x="0" y="2242214"/>
          <a:ext cx="6263640" cy="1020258"/>
        </a:xfrm>
        <a:prstGeom prst="roundRect">
          <a:avLst/>
        </a:prstGeom>
        <a:solidFill>
          <a:schemeClr val="accent2">
            <a:hueOff val="992246"/>
            <a:satOff val="-27297"/>
            <a:lumOff val="5882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Urgensi</a:t>
          </a:r>
          <a:r>
            <a:rPr lang="en-US" sz="2700" kern="1200" dirty="0"/>
            <a:t> Pendidikan </a:t>
          </a:r>
          <a:r>
            <a:rPr lang="en-US" sz="2700" kern="1200" dirty="0" err="1"/>
            <a:t>Karakter</a:t>
          </a:r>
          <a:endParaRPr lang="en-US" sz="2700" kern="1200" dirty="0"/>
        </a:p>
      </dsp:txBody>
      <dsp:txXfrm>
        <a:off x="49805" y="2292019"/>
        <a:ext cx="6164030" cy="920648"/>
      </dsp:txXfrm>
    </dsp:sp>
    <dsp:sp modelId="{33A76175-D5BB-4525-A2F6-E5E3D878B15D}">
      <dsp:nvSpPr>
        <dsp:cNvPr id="0" name=""/>
        <dsp:cNvSpPr/>
      </dsp:nvSpPr>
      <dsp:spPr>
        <a:xfrm>
          <a:off x="0" y="3340233"/>
          <a:ext cx="6263640" cy="1020258"/>
        </a:xfrm>
        <a:prstGeom prst="roundRect">
          <a:avLst/>
        </a:prstGeom>
        <a:solidFill>
          <a:schemeClr val="accent2">
            <a:hueOff val="1488370"/>
            <a:satOff val="-40946"/>
            <a:lumOff val="882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Implementasi</a:t>
          </a:r>
          <a:r>
            <a:rPr lang="en-US" sz="2700" kern="1200" dirty="0"/>
            <a:t> Pendidikan  </a:t>
          </a:r>
          <a:r>
            <a:rPr lang="en-US" sz="2700" kern="1200" dirty="0" err="1"/>
            <a:t>dengan</a:t>
          </a:r>
          <a:r>
            <a:rPr lang="en-US" sz="2700" kern="1200" dirty="0"/>
            <a:t> </a:t>
          </a:r>
          <a:r>
            <a:rPr lang="en-US" sz="2700" kern="1200" dirty="0" err="1"/>
            <a:t>Kearifan</a:t>
          </a:r>
          <a:r>
            <a:rPr lang="en-US" sz="2700" kern="1200" dirty="0"/>
            <a:t> </a:t>
          </a:r>
          <a:r>
            <a:rPr lang="en-US" sz="2700" kern="1200" dirty="0" err="1"/>
            <a:t>Lokal</a:t>
          </a:r>
          <a:r>
            <a:rPr lang="en-US" sz="2700" kern="1200" dirty="0"/>
            <a:t> di </a:t>
          </a:r>
          <a:r>
            <a:rPr lang="en-US" sz="2700" kern="1200" dirty="0" err="1"/>
            <a:t>Kabupaten</a:t>
          </a:r>
          <a:r>
            <a:rPr lang="en-US" sz="2700" kern="1200" dirty="0"/>
            <a:t> </a:t>
          </a:r>
          <a:r>
            <a:rPr lang="en-US" sz="2700" kern="1200" dirty="0" err="1"/>
            <a:t>Lebak</a:t>
          </a:r>
          <a:endParaRPr lang="en-US" sz="2700" kern="1200" dirty="0"/>
        </a:p>
      </dsp:txBody>
      <dsp:txXfrm>
        <a:off x="49805" y="3390038"/>
        <a:ext cx="6164030" cy="920648"/>
      </dsp:txXfrm>
    </dsp:sp>
    <dsp:sp modelId="{8D0B2426-6CE3-4744-86B5-E07FAE5FFDC7}">
      <dsp:nvSpPr>
        <dsp:cNvPr id="0" name=""/>
        <dsp:cNvSpPr/>
      </dsp:nvSpPr>
      <dsp:spPr>
        <a:xfrm>
          <a:off x="0" y="4438251"/>
          <a:ext cx="6263640" cy="1020258"/>
        </a:xfrm>
        <a:prstGeom prst="roundRect">
          <a:avLst/>
        </a:prstGeom>
        <a:solidFill>
          <a:schemeClr val="accent2">
            <a:hueOff val="1984493"/>
            <a:satOff val="-54594"/>
            <a:lumOff val="11764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Kesimpulan </a:t>
          </a:r>
        </a:p>
      </dsp:txBody>
      <dsp:txXfrm>
        <a:off x="49805" y="4488056"/>
        <a:ext cx="6164030" cy="920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B4A59B-6C01-4BCA-A26A-9890D125CCD0}">
      <dsp:nvSpPr>
        <dsp:cNvPr id="0" name=""/>
        <dsp:cNvSpPr/>
      </dsp:nvSpPr>
      <dsp:spPr>
        <a:xfrm>
          <a:off x="1346" y="66972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3D9E9-B5DC-45C6-9EE8-C4A6E855920D}">
      <dsp:nvSpPr>
        <dsp:cNvPr id="0" name=""/>
        <dsp:cNvSpPr/>
      </dsp:nvSpPr>
      <dsp:spPr>
        <a:xfrm>
          <a:off x="526453" y="565824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Studi</a:t>
          </a:r>
          <a:r>
            <a:rPr lang="en-US" sz="1900" kern="1200" dirty="0"/>
            <a:t> yang </a:t>
          </a:r>
          <a:r>
            <a:rPr lang="en-US" sz="1900" kern="1200" dirty="0" err="1"/>
            <a:t>dilakukan</a:t>
          </a:r>
          <a:r>
            <a:rPr lang="en-US" sz="1900" kern="1200" dirty="0"/>
            <a:t> Marvin Berkowitz dan Melinda C Bier (2005) </a:t>
          </a:r>
          <a:r>
            <a:rPr lang="en-US" sz="1900" kern="1200" dirty="0" err="1"/>
            <a:t>dari</a:t>
          </a:r>
          <a:r>
            <a:rPr lang="en-US" sz="1900" kern="1200" dirty="0"/>
            <a:t> University of Missouri Saint Louis, Amerika, </a:t>
          </a:r>
          <a:r>
            <a:rPr lang="en-US" sz="1900" kern="1200" dirty="0" err="1"/>
            <a:t>menunjukkan</a:t>
          </a:r>
          <a:r>
            <a:rPr lang="en-US" sz="1900" kern="1200" dirty="0"/>
            <a:t> </a:t>
          </a:r>
          <a:r>
            <a:rPr lang="en-US" sz="1900" kern="1200" dirty="0" err="1"/>
            <a:t>sekolah</a:t>
          </a:r>
          <a:r>
            <a:rPr lang="en-US" sz="1900" kern="1200" dirty="0"/>
            <a:t>- </a:t>
          </a:r>
          <a:r>
            <a:rPr lang="en-US" sz="1900" kern="1200" dirty="0" err="1"/>
            <a:t>sekolah</a:t>
          </a:r>
          <a:r>
            <a:rPr lang="en-US" sz="1900" kern="1200" dirty="0"/>
            <a:t> yang </a:t>
          </a:r>
          <a:r>
            <a:rPr lang="en-US" sz="1900" kern="1200" dirty="0" err="1"/>
            <a:t>menerapkan</a:t>
          </a:r>
          <a:r>
            <a:rPr lang="en-US" sz="1900" kern="1200" dirty="0"/>
            <a:t> </a:t>
          </a:r>
          <a:r>
            <a:rPr lang="en-US" sz="1900" kern="1200" dirty="0" err="1"/>
            <a:t>pendidikan</a:t>
          </a:r>
          <a:r>
            <a:rPr lang="en-US" sz="1900" kern="1200" dirty="0"/>
            <a:t> </a:t>
          </a:r>
          <a:r>
            <a:rPr lang="en-US" sz="1900" kern="1200" dirty="0" err="1"/>
            <a:t>karakter</a:t>
          </a:r>
          <a:r>
            <a:rPr lang="en-US" sz="1900" kern="1200" dirty="0"/>
            <a:t> </a:t>
          </a:r>
          <a:r>
            <a:rPr lang="en-US" sz="1900" kern="1200" dirty="0" err="1"/>
            <a:t>secara</a:t>
          </a:r>
          <a:r>
            <a:rPr lang="en-US" sz="1900" kern="1200" dirty="0"/>
            <a:t> </a:t>
          </a:r>
          <a:r>
            <a:rPr lang="en-US" sz="1900" kern="1200"/>
            <a:t>komprehensif</a:t>
          </a:r>
          <a:r>
            <a:rPr lang="en-US" sz="1900" kern="1200" dirty="0"/>
            <a:t> </a:t>
          </a:r>
          <a:r>
            <a:rPr lang="en-US" sz="1900" kern="1200" dirty="0" err="1"/>
            <a:t>mempunyai</a:t>
          </a:r>
          <a:r>
            <a:rPr lang="en-US" sz="1900" kern="1200" dirty="0"/>
            <a:t> </a:t>
          </a:r>
          <a:r>
            <a:rPr lang="en-US" sz="1900" kern="1200" dirty="0" err="1"/>
            <a:t>pengaruh</a:t>
          </a:r>
          <a:r>
            <a:rPr lang="en-US" sz="1900" kern="1200" dirty="0"/>
            <a:t> </a:t>
          </a:r>
          <a:r>
            <a:rPr lang="en-US" sz="1900" kern="1200" dirty="0" err="1"/>
            <a:t>positif</a:t>
          </a:r>
          <a:r>
            <a:rPr lang="en-US" sz="1900" kern="1200" dirty="0"/>
            <a:t> </a:t>
          </a:r>
          <a:r>
            <a:rPr lang="en-US" sz="1900" kern="1200" dirty="0" err="1"/>
            <a:t>terhadap</a:t>
          </a:r>
          <a:r>
            <a:rPr lang="en-US" sz="1900" kern="1200" dirty="0"/>
            <a:t> </a:t>
          </a:r>
          <a:r>
            <a:rPr lang="en-US" sz="1900" kern="1200" dirty="0" err="1"/>
            <a:t>peningkatan</a:t>
          </a:r>
          <a:r>
            <a:rPr lang="en-US" sz="1900" kern="1200" dirty="0"/>
            <a:t> </a:t>
          </a:r>
          <a:r>
            <a:rPr lang="en-US" sz="1900" kern="1200" dirty="0" err="1"/>
            <a:t>motivasi</a:t>
          </a:r>
          <a:r>
            <a:rPr lang="en-US" sz="1900" kern="1200" dirty="0"/>
            <a:t> murid </a:t>
          </a:r>
          <a:r>
            <a:rPr lang="en-US" sz="1900" kern="1200" dirty="0" err="1"/>
            <a:t>dalam</a:t>
          </a:r>
          <a:r>
            <a:rPr lang="en-US" sz="1900" kern="1200" dirty="0"/>
            <a:t> </a:t>
          </a:r>
          <a:r>
            <a:rPr lang="en-US" sz="1900" kern="1200" dirty="0" err="1"/>
            <a:t>meraih</a:t>
          </a:r>
          <a:r>
            <a:rPr lang="en-US" sz="1900" kern="1200" dirty="0"/>
            <a:t> </a:t>
          </a:r>
          <a:r>
            <a:rPr lang="en-US" sz="1900" kern="1200" dirty="0" err="1"/>
            <a:t>prestasi</a:t>
          </a:r>
          <a:r>
            <a:rPr lang="en-US" sz="1900" kern="1200" dirty="0"/>
            <a:t> </a:t>
          </a:r>
          <a:r>
            <a:rPr lang="en-US" sz="1900" kern="1200" dirty="0" err="1"/>
            <a:t>akademik</a:t>
          </a:r>
          <a:r>
            <a:rPr lang="en-US" sz="1900" kern="1200" dirty="0"/>
            <a:t> dan </a:t>
          </a:r>
          <a:r>
            <a:rPr lang="en-US" sz="1900" kern="1200" dirty="0" err="1"/>
            <a:t>penurunan</a:t>
          </a:r>
          <a:r>
            <a:rPr lang="en-US" sz="1900" kern="1200" dirty="0"/>
            <a:t> </a:t>
          </a:r>
          <a:r>
            <a:rPr lang="en-US" sz="1900" kern="1200" dirty="0" err="1"/>
            <a:t>drastis</a:t>
          </a:r>
          <a:r>
            <a:rPr lang="en-US" sz="1900" kern="1200" dirty="0"/>
            <a:t> pada </a:t>
          </a:r>
          <a:r>
            <a:rPr lang="en-US" sz="1900" kern="1200" dirty="0" err="1"/>
            <a:t>perilakuk</a:t>
          </a:r>
          <a:r>
            <a:rPr lang="en-US" sz="1900" kern="1200" dirty="0"/>
            <a:t> </a:t>
          </a:r>
          <a:r>
            <a:rPr lang="en-US" sz="1900" kern="1200" dirty="0" err="1"/>
            <a:t>negatif</a:t>
          </a:r>
          <a:r>
            <a:rPr lang="en-US" sz="1900" kern="1200" dirty="0"/>
            <a:t> yang </a:t>
          </a:r>
          <a:r>
            <a:rPr lang="en-US" sz="1900" kern="1200" dirty="0" err="1"/>
            <a:t>menghambat</a:t>
          </a:r>
          <a:r>
            <a:rPr lang="en-US" sz="1900" kern="1200" dirty="0"/>
            <a:t> </a:t>
          </a:r>
          <a:r>
            <a:rPr lang="en-US" sz="1900" kern="1200" dirty="0" err="1"/>
            <a:t>keberhasilan</a:t>
          </a:r>
          <a:r>
            <a:rPr lang="en-US" sz="1900" kern="1200" dirty="0"/>
            <a:t> </a:t>
          </a:r>
          <a:r>
            <a:rPr lang="en-US" sz="1900" kern="1200" dirty="0" err="1"/>
            <a:t>akademik</a:t>
          </a:r>
          <a:r>
            <a:rPr lang="en-US" sz="1900" kern="1200" dirty="0"/>
            <a:t>. </a:t>
          </a:r>
        </a:p>
      </dsp:txBody>
      <dsp:txXfrm>
        <a:off x="614349" y="653720"/>
        <a:ext cx="4550175" cy="2825197"/>
      </dsp:txXfrm>
    </dsp:sp>
    <dsp:sp modelId="{26D53D0C-EC03-4973-B65C-15CF194DB89B}">
      <dsp:nvSpPr>
        <dsp:cNvPr id="0" name=""/>
        <dsp:cNvSpPr/>
      </dsp:nvSpPr>
      <dsp:spPr>
        <a:xfrm>
          <a:off x="5777528" y="66972"/>
          <a:ext cx="4725967" cy="3000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6C850-AAB1-402D-980A-EC2ADA6A0833}">
      <dsp:nvSpPr>
        <dsp:cNvPr id="0" name=""/>
        <dsp:cNvSpPr/>
      </dsp:nvSpPr>
      <dsp:spPr>
        <a:xfrm>
          <a:off x="6302636" y="565824"/>
          <a:ext cx="4725967" cy="3000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 Joseph Zins, at.al (2004)  </a:t>
          </a:r>
          <a:r>
            <a:rPr lang="en-US" sz="1900" kern="1200" dirty="0" err="1"/>
            <a:t>mengungkapkan</a:t>
          </a:r>
          <a:r>
            <a:rPr lang="en-US" sz="1900" kern="1200" dirty="0"/>
            <a:t> </a:t>
          </a:r>
          <a:r>
            <a:rPr lang="en-US" sz="1900" kern="1200" dirty="0" err="1"/>
            <a:t>bahwa</a:t>
          </a:r>
          <a:r>
            <a:rPr lang="en-US" sz="1900" kern="1200" dirty="0"/>
            <a:t> </a:t>
          </a:r>
          <a:r>
            <a:rPr lang="en-US" sz="1900" kern="1200" dirty="0" err="1"/>
            <a:t>faktor</a:t>
          </a:r>
          <a:r>
            <a:rPr lang="en-US" sz="1900" kern="1200" dirty="0"/>
            <a:t> </a:t>
          </a:r>
          <a:r>
            <a:rPr lang="en-US" sz="1900" kern="1200" dirty="0" err="1"/>
            <a:t>kegagalan</a:t>
          </a:r>
          <a:r>
            <a:rPr lang="en-US" sz="1900" kern="1200" dirty="0"/>
            <a:t> murid, </a:t>
          </a:r>
          <a:r>
            <a:rPr lang="en-US" sz="1900" kern="1200" dirty="0" err="1"/>
            <a:t>bukanlah</a:t>
          </a:r>
          <a:r>
            <a:rPr lang="en-US" sz="1900" kern="1200" dirty="0"/>
            <a:t> pada </a:t>
          </a:r>
          <a:r>
            <a:rPr lang="en-US" sz="1900" kern="1200" dirty="0" err="1"/>
            <a:t>kecerdasan</a:t>
          </a:r>
          <a:r>
            <a:rPr lang="en-US" sz="1900" kern="1200" dirty="0"/>
            <a:t> </a:t>
          </a:r>
          <a:r>
            <a:rPr lang="en-US" sz="1900" kern="1200" dirty="0" err="1"/>
            <a:t>otak</a:t>
          </a:r>
          <a:r>
            <a:rPr lang="en-US" sz="1900" kern="1200" dirty="0"/>
            <a:t> </a:t>
          </a:r>
          <a:r>
            <a:rPr lang="en-US" sz="1900" kern="1200" dirty="0" err="1"/>
            <a:t>melainkan</a:t>
          </a:r>
          <a:r>
            <a:rPr lang="en-US" sz="1900" kern="1200" dirty="0"/>
            <a:t> pada </a:t>
          </a:r>
          <a:r>
            <a:rPr lang="en-US" sz="1900" kern="1200" dirty="0" err="1"/>
            <a:t>kelemahan</a:t>
          </a:r>
          <a:r>
            <a:rPr lang="en-US" sz="1900" kern="1200" dirty="0"/>
            <a:t> </a:t>
          </a:r>
          <a:r>
            <a:rPr lang="en-US" sz="1900" kern="1200" dirty="0" err="1"/>
            <a:t>karakter</a:t>
          </a:r>
          <a:r>
            <a:rPr lang="en-US" sz="1900" kern="1200" dirty="0"/>
            <a:t>, </a:t>
          </a:r>
          <a:r>
            <a:rPr lang="en-US" sz="1900" kern="1200" dirty="0" err="1"/>
            <a:t>seperti</a:t>
          </a:r>
          <a:r>
            <a:rPr lang="en-US" sz="1900" kern="1200" dirty="0"/>
            <a:t> rasa </a:t>
          </a:r>
          <a:r>
            <a:rPr lang="en-US" sz="1900" kern="1200" dirty="0" err="1"/>
            <a:t>percaya</a:t>
          </a:r>
          <a:r>
            <a:rPr lang="en-US" sz="1900" kern="1200" dirty="0"/>
            <a:t> </a:t>
          </a:r>
          <a:r>
            <a:rPr lang="en-US" sz="1900" kern="1200" dirty="0" err="1"/>
            <a:t>diri</a:t>
          </a:r>
          <a:r>
            <a:rPr lang="en-US" sz="1900" kern="1200" dirty="0"/>
            <a:t> dan </a:t>
          </a:r>
          <a:r>
            <a:rPr lang="en-US" sz="1900" kern="1200" dirty="0" err="1"/>
            <a:t>motivasi</a:t>
          </a:r>
          <a:r>
            <a:rPr lang="en-US" sz="1900" kern="1200" dirty="0"/>
            <a:t> yang </a:t>
          </a:r>
          <a:r>
            <a:rPr lang="en-US" sz="1900" kern="1200" dirty="0" err="1"/>
            <a:t>kurang</a:t>
          </a:r>
          <a:r>
            <a:rPr lang="en-US" sz="1900" kern="1200" dirty="0"/>
            <a:t>, </a:t>
          </a:r>
          <a:r>
            <a:rPr lang="en-US" sz="1900" kern="1200" dirty="0" err="1"/>
            <a:t>kurang</a:t>
          </a:r>
          <a:r>
            <a:rPr lang="en-US" sz="1900" kern="1200" dirty="0"/>
            <a:t> </a:t>
          </a:r>
          <a:r>
            <a:rPr lang="en-US" sz="1900" kern="1200" dirty="0" err="1"/>
            <a:t>mampu</a:t>
          </a:r>
          <a:r>
            <a:rPr lang="en-US" sz="1900" kern="1200" dirty="0"/>
            <a:t> </a:t>
          </a:r>
          <a:r>
            <a:rPr lang="en-US" sz="1900" kern="1200" dirty="0" err="1"/>
            <a:t>bekerjasama</a:t>
          </a:r>
          <a:r>
            <a:rPr lang="en-US" sz="1900" kern="1200" dirty="0"/>
            <a:t>, </a:t>
          </a:r>
          <a:r>
            <a:rPr lang="en-US" sz="1900" kern="1200" dirty="0" err="1"/>
            <a:t>kurang</a:t>
          </a:r>
          <a:r>
            <a:rPr lang="en-US" sz="1900" kern="1200" dirty="0"/>
            <a:t> </a:t>
          </a:r>
          <a:r>
            <a:rPr lang="en-US" sz="1900" kern="1200" dirty="0" err="1"/>
            <a:t>mampu</a:t>
          </a:r>
          <a:r>
            <a:rPr lang="en-US" sz="1900" kern="1200" dirty="0"/>
            <a:t> </a:t>
          </a:r>
          <a:r>
            <a:rPr lang="en-US" sz="1900" kern="1200" dirty="0" err="1"/>
            <a:t>komunikasi</a:t>
          </a:r>
          <a:r>
            <a:rPr lang="en-US" sz="1900" kern="1200" dirty="0"/>
            <a:t>, </a:t>
          </a:r>
          <a:r>
            <a:rPr lang="en-US" sz="1900" kern="1200" dirty="0" err="1"/>
            <a:t>kurang</a:t>
          </a:r>
          <a:r>
            <a:rPr lang="en-US" sz="1900" kern="1200" dirty="0"/>
            <a:t> rasa </a:t>
          </a:r>
          <a:r>
            <a:rPr lang="en-US" sz="1900" kern="1200" dirty="0" err="1"/>
            <a:t>empati</a:t>
          </a:r>
          <a:r>
            <a:rPr lang="en-US" sz="1900" kern="1200" dirty="0"/>
            <a:t> dan </a:t>
          </a:r>
          <a:r>
            <a:rPr lang="en-US" sz="1900" kern="1200" dirty="0" err="1"/>
            <a:t>seterusnya</a:t>
          </a:r>
          <a:r>
            <a:rPr lang="en-US" sz="1900" kern="1200" dirty="0"/>
            <a:t>. </a:t>
          </a:r>
        </a:p>
      </dsp:txBody>
      <dsp:txXfrm>
        <a:off x="6390532" y="653720"/>
        <a:ext cx="4550175" cy="2825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E46E2-A53F-4BB1-A4D8-3290BC7E9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175" y="790437"/>
            <a:ext cx="11029615" cy="21474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solidFill>
                  <a:schemeClr val="tx1"/>
                </a:solidFill>
              </a:rPr>
              <a:t>PENGUATAN PENDIDIKAN KARAKTER DI SEKOLAH DASAR DENGAN </a:t>
            </a:r>
            <a:r>
              <a:rPr lang="en-US" sz="3600" b="1" dirty="0">
                <a:solidFill>
                  <a:schemeClr val="tx1"/>
                </a:solidFill>
              </a:rPr>
              <a:t>MODEL PEMBELAJARAN BERBASIS KEARIFAN LOKAL KABUPATEN LEBAK 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1E6917-2B78-4243-BA8B-FB69127D3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175" y="3035126"/>
            <a:ext cx="11029615" cy="60055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Dede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Kurnia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Adiputra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1D6FDF6-EBB4-D6FA-8A20-510E40994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140" y="282619"/>
            <a:ext cx="11294034" cy="6106871"/>
          </a:xfrm>
        </p:spPr>
      </p:pic>
    </p:spTree>
    <p:extLst>
      <p:ext uri="{BB962C8B-B14F-4D97-AF65-F5344CB8AC3E}">
        <p14:creationId xmlns:p14="http://schemas.microsoft.com/office/powerpoint/2010/main" val="161776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7C79-AA2C-E19C-5245-FABC00A4C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KEARIFAN LOKAL DI KABUPATEN LEBAK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DF948-B287-A9A0-5E7E-1BB943A37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Masyarakat </a:t>
            </a:r>
            <a:r>
              <a:rPr lang="en-US" dirty="0" err="1"/>
              <a:t>Kanekes</a:t>
            </a:r>
            <a:r>
              <a:rPr lang="en-US" dirty="0"/>
              <a:t> (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Baduy</a:t>
            </a:r>
            <a:r>
              <a:rPr lang="en-US" dirty="0"/>
              <a:t>)</a:t>
            </a:r>
          </a:p>
          <a:p>
            <a:r>
              <a:rPr lang="en-US" dirty="0"/>
              <a:t>Masyarakat Adat </a:t>
            </a:r>
            <a:r>
              <a:rPr lang="en-US" dirty="0" err="1"/>
              <a:t>Kasepuhan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73394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3963-0EBE-4C57-B0AD-2281852AE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2710898"/>
          </a:xfrm>
        </p:spPr>
        <p:txBody>
          <a:bodyPr/>
          <a:lstStyle/>
          <a:p>
            <a:r>
              <a:rPr lang="en-US" dirty="0"/>
              <a:t>KEARIFAN LOKAL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1293-A5D3-473D-A858-B5AF49D3F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>
                <a:solidFill>
                  <a:schemeClr val="tx1"/>
                </a:solidFill>
              </a:rPr>
              <a:t>Kearifan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sebagai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pengetahuan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ditemukan</a:t>
            </a:r>
            <a:r>
              <a:rPr lang="en-US" dirty="0">
                <a:solidFill>
                  <a:schemeClr val="tx1"/>
                </a:solidFill>
              </a:rPr>
              <a:t> oleh </a:t>
            </a:r>
            <a:r>
              <a:rPr lang="en-US" dirty="0" err="1">
                <a:solidFill>
                  <a:schemeClr val="tx1"/>
                </a:solidFill>
              </a:rPr>
              <a:t>masyarakat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tertentu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kumpulan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pengalaman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mencoba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diintegrasikan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pemahaman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budaya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keadaan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tempat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Pandanwangi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 err="1">
                <a:solidFill>
                  <a:schemeClr val="tx1"/>
                </a:solidFill>
              </a:rPr>
              <a:t>Nuryantiningsih</a:t>
            </a:r>
            <a:r>
              <a:rPr lang="en-US" dirty="0">
                <a:solidFill>
                  <a:schemeClr val="tx1"/>
                </a:solidFill>
              </a:rPr>
              <a:t>, 2018)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Kearifan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(local wisdom) </a:t>
            </a:r>
            <a:r>
              <a:rPr lang="en-US" dirty="0" err="1">
                <a:solidFill>
                  <a:schemeClr val="tx1"/>
                </a:solidFill>
              </a:rPr>
              <a:t>biasanya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diwariskan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secara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turun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temurun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generasi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generasi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melalui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cerita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mulut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mulut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US" dirty="0" err="1">
                <a:solidFill>
                  <a:schemeClr val="tx1"/>
                </a:solidFill>
              </a:rPr>
              <a:t>Kearifan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lokal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akan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diangkat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Penguatan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Pendidkan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Karakter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Baduy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kasepuhan</a:t>
            </a:r>
            <a:r>
              <a:rPr lang="en-US" dirty="0">
                <a:solidFill>
                  <a:schemeClr val="tx1"/>
                </a:solidFill>
              </a:rPr>
              <a:t> Adat </a:t>
            </a:r>
            <a:r>
              <a:rPr lang="en-US" dirty="0" err="1">
                <a:solidFill>
                  <a:schemeClr val="tx1"/>
                </a:solidFill>
              </a:rPr>
              <a:t>Kabupaten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Lebak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Provinsi</a:t>
            </a:r>
            <a:r>
              <a:rPr lang="en-US" dirty="0">
                <a:solidFill>
                  <a:schemeClr val="tx1"/>
                </a:solidFill>
              </a:rPr>
              <a:t> Banten, yang </a:t>
            </a:r>
            <a:r>
              <a:rPr lang="en-US" dirty="0" err="1">
                <a:solidFill>
                  <a:schemeClr val="tx1"/>
                </a:solidFill>
              </a:rPr>
              <a:t>berimplikasi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kuatnya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identitas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jatidir</a:t>
            </a:r>
            <a:r>
              <a:rPr lang="id-ID" dirty="0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173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CE0F5F-6062-62B3-8DB5-63FF08A3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3570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PENGUATAN PENDIDIKAN KARAKTER DENGAN KEARIFAN LOKAL</a:t>
            </a:r>
            <a:endParaRPr lang="en-ID" dirty="0"/>
          </a:p>
        </p:txBody>
      </p:sp>
      <p:grpSp>
        <p:nvGrpSpPr>
          <p:cNvPr id="6" name="object 3">
            <a:extLst>
              <a:ext uri="{FF2B5EF4-FFF2-40B4-BE49-F238E27FC236}">
                <a16:creationId xmlns:a16="http://schemas.microsoft.com/office/drawing/2014/main" id="{03C0B941-4100-4958-F62D-4C8441622348}"/>
              </a:ext>
            </a:extLst>
          </p:cNvPr>
          <p:cNvGrpSpPr/>
          <p:nvPr/>
        </p:nvGrpSpPr>
        <p:grpSpPr>
          <a:xfrm>
            <a:off x="4827435" y="1961515"/>
            <a:ext cx="2934970" cy="2934970"/>
            <a:chOff x="3104653" y="1234635"/>
            <a:chExt cx="2934970" cy="2934970"/>
          </a:xfrm>
        </p:grpSpPr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25AD4799-9435-BB9A-7C5F-C5058004CFFC}"/>
                </a:ext>
              </a:extLst>
            </p:cNvPr>
            <p:cNvSpPr/>
            <p:nvPr/>
          </p:nvSpPr>
          <p:spPr>
            <a:xfrm>
              <a:off x="3104653" y="1234635"/>
              <a:ext cx="2934970" cy="2934970"/>
            </a:xfrm>
            <a:custGeom>
              <a:avLst/>
              <a:gdLst/>
              <a:ahLst/>
              <a:cxnLst/>
              <a:rect l="l" t="t" r="r" b="b"/>
              <a:pathLst>
                <a:path w="2934970" h="2934970">
                  <a:moveTo>
                    <a:pt x="1467346" y="0"/>
                  </a:moveTo>
                  <a:lnTo>
                    <a:pt x="0" y="1467347"/>
                  </a:lnTo>
                  <a:lnTo>
                    <a:pt x="1467346" y="2934694"/>
                  </a:lnTo>
                  <a:lnTo>
                    <a:pt x="1629107" y="2772933"/>
                  </a:lnTo>
                  <a:lnTo>
                    <a:pt x="1467346" y="2772933"/>
                  </a:lnTo>
                  <a:lnTo>
                    <a:pt x="161761" y="1467347"/>
                  </a:lnTo>
                  <a:lnTo>
                    <a:pt x="1467346" y="161761"/>
                  </a:lnTo>
                  <a:lnTo>
                    <a:pt x="1629107" y="161761"/>
                  </a:lnTo>
                  <a:lnTo>
                    <a:pt x="1467346" y="0"/>
                  </a:lnTo>
                  <a:close/>
                </a:path>
                <a:path w="2934970" h="2934970">
                  <a:moveTo>
                    <a:pt x="1629107" y="161761"/>
                  </a:moveTo>
                  <a:lnTo>
                    <a:pt x="1467346" y="161761"/>
                  </a:lnTo>
                  <a:lnTo>
                    <a:pt x="2772931" y="1467347"/>
                  </a:lnTo>
                  <a:lnTo>
                    <a:pt x="1467346" y="2772933"/>
                  </a:lnTo>
                  <a:lnTo>
                    <a:pt x="1629107" y="2772933"/>
                  </a:lnTo>
                  <a:lnTo>
                    <a:pt x="2934693" y="1467347"/>
                  </a:lnTo>
                  <a:lnTo>
                    <a:pt x="1629107" y="161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A9D8D870-4584-1FCB-02C7-4253A3BE5481}"/>
                </a:ext>
              </a:extLst>
            </p:cNvPr>
            <p:cNvSpPr/>
            <p:nvPr/>
          </p:nvSpPr>
          <p:spPr>
            <a:xfrm>
              <a:off x="4283967" y="2349941"/>
              <a:ext cx="593725" cy="582295"/>
            </a:xfrm>
            <a:custGeom>
              <a:avLst/>
              <a:gdLst/>
              <a:ahLst/>
              <a:cxnLst/>
              <a:rect l="l" t="t" r="r" b="b"/>
              <a:pathLst>
                <a:path w="593725" h="582294">
                  <a:moveTo>
                    <a:pt x="33897" y="313380"/>
                  </a:moveTo>
                  <a:lnTo>
                    <a:pt x="1145" y="313380"/>
                  </a:lnTo>
                  <a:lnTo>
                    <a:pt x="8635" y="360293"/>
                  </a:lnTo>
                  <a:lnTo>
                    <a:pt x="23441" y="404396"/>
                  </a:lnTo>
                  <a:lnTo>
                    <a:pt x="44920" y="445058"/>
                  </a:lnTo>
                  <a:lnTo>
                    <a:pt x="72428" y="481645"/>
                  </a:lnTo>
                  <a:lnTo>
                    <a:pt x="105321" y="513526"/>
                  </a:lnTo>
                  <a:lnTo>
                    <a:pt x="142955" y="540068"/>
                  </a:lnTo>
                  <a:lnTo>
                    <a:pt x="184689" y="560640"/>
                  </a:lnTo>
                  <a:lnTo>
                    <a:pt x="229877" y="574610"/>
                  </a:lnTo>
                  <a:lnTo>
                    <a:pt x="277877" y="581345"/>
                  </a:lnTo>
                  <a:lnTo>
                    <a:pt x="277877" y="581846"/>
                  </a:lnTo>
                  <a:lnTo>
                    <a:pt x="311376" y="581846"/>
                  </a:lnTo>
                  <a:lnTo>
                    <a:pt x="311376" y="581497"/>
                  </a:lnTo>
                  <a:lnTo>
                    <a:pt x="357408" y="575829"/>
                  </a:lnTo>
                  <a:lnTo>
                    <a:pt x="400959" y="563505"/>
                  </a:lnTo>
                  <a:lnTo>
                    <a:pt x="441471" y="545072"/>
                  </a:lnTo>
                  <a:lnTo>
                    <a:pt x="445465" y="542476"/>
                  </a:lnTo>
                  <a:lnTo>
                    <a:pt x="234123" y="542476"/>
                  </a:lnTo>
                  <a:lnTo>
                    <a:pt x="197983" y="531207"/>
                  </a:lnTo>
                  <a:lnTo>
                    <a:pt x="164346" y="515118"/>
                  </a:lnTo>
                  <a:lnTo>
                    <a:pt x="133639" y="494620"/>
                  </a:lnTo>
                  <a:lnTo>
                    <a:pt x="106292" y="470119"/>
                  </a:lnTo>
                  <a:lnTo>
                    <a:pt x="119280" y="461033"/>
                  </a:lnTo>
                  <a:lnTo>
                    <a:pt x="132700" y="452804"/>
                  </a:lnTo>
                  <a:lnTo>
                    <a:pt x="146327" y="445472"/>
                  </a:lnTo>
                  <a:lnTo>
                    <a:pt x="85004" y="445472"/>
                  </a:lnTo>
                  <a:lnTo>
                    <a:pt x="65552" y="415980"/>
                  </a:lnTo>
                  <a:lnTo>
                    <a:pt x="50289" y="383814"/>
                  </a:lnTo>
                  <a:lnTo>
                    <a:pt x="39640" y="349559"/>
                  </a:lnTo>
                  <a:lnTo>
                    <a:pt x="33897" y="313380"/>
                  </a:lnTo>
                  <a:close/>
                </a:path>
                <a:path w="593725" h="582294">
                  <a:moveTo>
                    <a:pt x="203822" y="438730"/>
                  </a:moveTo>
                  <a:lnTo>
                    <a:pt x="160587" y="438730"/>
                  </a:lnTo>
                  <a:lnTo>
                    <a:pt x="175064" y="467054"/>
                  </a:lnTo>
                  <a:lnTo>
                    <a:pt x="192198" y="493919"/>
                  </a:lnTo>
                  <a:lnTo>
                    <a:pt x="211911" y="519126"/>
                  </a:lnTo>
                  <a:lnTo>
                    <a:pt x="234123" y="542476"/>
                  </a:lnTo>
                  <a:lnTo>
                    <a:pt x="445465" y="542476"/>
                  </a:lnTo>
                  <a:lnTo>
                    <a:pt x="448691" y="540379"/>
                  </a:lnTo>
                  <a:lnTo>
                    <a:pt x="311376" y="540379"/>
                  </a:lnTo>
                  <a:lnTo>
                    <a:pt x="311376" y="530435"/>
                  </a:lnTo>
                  <a:lnTo>
                    <a:pt x="277877" y="530435"/>
                  </a:lnTo>
                  <a:lnTo>
                    <a:pt x="253011" y="507490"/>
                  </a:lnTo>
                  <a:lnTo>
                    <a:pt x="231113" y="482139"/>
                  </a:lnTo>
                  <a:lnTo>
                    <a:pt x="212303" y="454665"/>
                  </a:lnTo>
                  <a:lnTo>
                    <a:pt x="203822" y="438730"/>
                  </a:lnTo>
                  <a:close/>
                </a:path>
                <a:path w="593725" h="582294">
                  <a:moveTo>
                    <a:pt x="449200" y="410942"/>
                  </a:moveTo>
                  <a:lnTo>
                    <a:pt x="311376" y="410942"/>
                  </a:lnTo>
                  <a:lnTo>
                    <a:pt x="334022" y="412696"/>
                  </a:lnTo>
                  <a:lnTo>
                    <a:pt x="356516" y="416080"/>
                  </a:lnTo>
                  <a:lnTo>
                    <a:pt x="378770" y="421068"/>
                  </a:lnTo>
                  <a:lnTo>
                    <a:pt x="400697" y="427635"/>
                  </a:lnTo>
                  <a:lnTo>
                    <a:pt x="383819" y="459376"/>
                  </a:lnTo>
                  <a:lnTo>
                    <a:pt x="363201" y="488980"/>
                  </a:lnTo>
                  <a:lnTo>
                    <a:pt x="339000" y="516098"/>
                  </a:lnTo>
                  <a:lnTo>
                    <a:pt x="311376" y="540379"/>
                  </a:lnTo>
                  <a:lnTo>
                    <a:pt x="448691" y="540379"/>
                  </a:lnTo>
                  <a:lnTo>
                    <a:pt x="449549" y="539822"/>
                  </a:lnTo>
                  <a:lnTo>
                    <a:pt x="368791" y="539822"/>
                  </a:lnTo>
                  <a:lnTo>
                    <a:pt x="389054" y="517682"/>
                  </a:lnTo>
                  <a:lnTo>
                    <a:pt x="407083" y="493919"/>
                  </a:lnTo>
                  <a:lnTo>
                    <a:pt x="422815" y="468742"/>
                  </a:lnTo>
                  <a:lnTo>
                    <a:pt x="436223" y="442296"/>
                  </a:lnTo>
                  <a:lnTo>
                    <a:pt x="500415" y="442296"/>
                  </a:lnTo>
                  <a:lnTo>
                    <a:pt x="493066" y="437052"/>
                  </a:lnTo>
                  <a:lnTo>
                    <a:pt x="478670" y="427984"/>
                  </a:lnTo>
                  <a:lnTo>
                    <a:pt x="463850" y="419765"/>
                  </a:lnTo>
                  <a:lnTo>
                    <a:pt x="448734" y="412409"/>
                  </a:lnTo>
                  <a:lnTo>
                    <a:pt x="449200" y="410942"/>
                  </a:lnTo>
                  <a:close/>
                </a:path>
                <a:path w="593725" h="582294">
                  <a:moveTo>
                    <a:pt x="500415" y="442296"/>
                  </a:moveTo>
                  <a:lnTo>
                    <a:pt x="436223" y="442296"/>
                  </a:lnTo>
                  <a:lnTo>
                    <a:pt x="449015" y="448571"/>
                  </a:lnTo>
                  <a:lnTo>
                    <a:pt x="461525" y="455517"/>
                  </a:lnTo>
                  <a:lnTo>
                    <a:pt x="473711" y="463160"/>
                  </a:lnTo>
                  <a:lnTo>
                    <a:pt x="485529" y="471524"/>
                  </a:lnTo>
                  <a:lnTo>
                    <a:pt x="460312" y="494034"/>
                  </a:lnTo>
                  <a:lnTo>
                    <a:pt x="432227" y="513140"/>
                  </a:lnTo>
                  <a:lnTo>
                    <a:pt x="401609" y="528512"/>
                  </a:lnTo>
                  <a:lnTo>
                    <a:pt x="368791" y="539822"/>
                  </a:lnTo>
                  <a:lnTo>
                    <a:pt x="449549" y="539822"/>
                  </a:lnTo>
                  <a:lnTo>
                    <a:pt x="478388" y="521080"/>
                  </a:lnTo>
                  <a:lnTo>
                    <a:pt x="511153" y="492077"/>
                  </a:lnTo>
                  <a:lnTo>
                    <a:pt x="539209" y="458613"/>
                  </a:lnTo>
                  <a:lnTo>
                    <a:pt x="546286" y="447005"/>
                  </a:lnTo>
                  <a:lnTo>
                    <a:pt x="507014" y="447005"/>
                  </a:lnTo>
                  <a:lnTo>
                    <a:pt x="500415" y="442296"/>
                  </a:lnTo>
                  <a:close/>
                </a:path>
                <a:path w="593725" h="582294">
                  <a:moveTo>
                    <a:pt x="449216" y="410893"/>
                  </a:moveTo>
                  <a:lnTo>
                    <a:pt x="277877" y="410893"/>
                  </a:lnTo>
                  <a:lnTo>
                    <a:pt x="277877" y="530435"/>
                  </a:lnTo>
                  <a:lnTo>
                    <a:pt x="311376" y="530435"/>
                  </a:lnTo>
                  <a:lnTo>
                    <a:pt x="311376" y="410942"/>
                  </a:lnTo>
                  <a:lnTo>
                    <a:pt x="449200" y="410942"/>
                  </a:lnTo>
                  <a:close/>
                </a:path>
                <a:path w="593725" h="582294">
                  <a:moveTo>
                    <a:pt x="545878" y="134834"/>
                  </a:moveTo>
                  <a:lnTo>
                    <a:pt x="506592" y="134834"/>
                  </a:lnTo>
                  <a:lnTo>
                    <a:pt x="528023" y="167056"/>
                  </a:lnTo>
                  <a:lnTo>
                    <a:pt x="544367" y="202405"/>
                  </a:lnTo>
                  <a:lnTo>
                    <a:pt x="555154" y="240386"/>
                  </a:lnTo>
                  <a:lnTo>
                    <a:pt x="559913" y="280502"/>
                  </a:lnTo>
                  <a:lnTo>
                    <a:pt x="0" y="280502"/>
                  </a:lnTo>
                  <a:lnTo>
                    <a:pt x="0" y="313380"/>
                  </a:lnTo>
                  <a:lnTo>
                    <a:pt x="559314" y="313380"/>
                  </a:lnTo>
                  <a:lnTo>
                    <a:pt x="553457" y="350045"/>
                  </a:lnTo>
                  <a:lnTo>
                    <a:pt x="542539" y="384799"/>
                  </a:lnTo>
                  <a:lnTo>
                    <a:pt x="526934" y="417249"/>
                  </a:lnTo>
                  <a:lnTo>
                    <a:pt x="507014" y="447005"/>
                  </a:lnTo>
                  <a:lnTo>
                    <a:pt x="546286" y="447005"/>
                  </a:lnTo>
                  <a:lnTo>
                    <a:pt x="561999" y="421235"/>
                  </a:lnTo>
                  <a:lnTo>
                    <a:pt x="578983" y="380429"/>
                  </a:lnTo>
                  <a:lnTo>
                    <a:pt x="589557" y="336937"/>
                  </a:lnTo>
                  <a:lnTo>
                    <a:pt x="593210" y="291114"/>
                  </a:lnTo>
                  <a:lnTo>
                    <a:pt x="589328" y="243894"/>
                  </a:lnTo>
                  <a:lnTo>
                    <a:pt x="578089" y="199099"/>
                  </a:lnTo>
                  <a:lnTo>
                    <a:pt x="560104" y="157330"/>
                  </a:lnTo>
                  <a:lnTo>
                    <a:pt x="545878" y="134834"/>
                  </a:lnTo>
                  <a:close/>
                </a:path>
                <a:path w="593725" h="582294">
                  <a:moveTo>
                    <a:pt x="167303" y="313380"/>
                  </a:moveTo>
                  <a:lnTo>
                    <a:pt x="128695" y="313380"/>
                  </a:lnTo>
                  <a:lnTo>
                    <a:pt x="130855" y="337894"/>
                  </a:lnTo>
                  <a:lnTo>
                    <a:pt x="134848" y="362023"/>
                  </a:lnTo>
                  <a:lnTo>
                    <a:pt x="140629" y="385683"/>
                  </a:lnTo>
                  <a:lnTo>
                    <a:pt x="148150" y="408791"/>
                  </a:lnTo>
                  <a:lnTo>
                    <a:pt x="131734" y="416525"/>
                  </a:lnTo>
                  <a:lnTo>
                    <a:pt x="115689" y="425181"/>
                  </a:lnTo>
                  <a:lnTo>
                    <a:pt x="100088" y="434813"/>
                  </a:lnTo>
                  <a:lnTo>
                    <a:pt x="85004" y="445472"/>
                  </a:lnTo>
                  <a:lnTo>
                    <a:pt x="146327" y="445472"/>
                  </a:lnTo>
                  <a:lnTo>
                    <a:pt x="160587" y="438730"/>
                  </a:lnTo>
                  <a:lnTo>
                    <a:pt x="203822" y="438730"/>
                  </a:lnTo>
                  <a:lnTo>
                    <a:pt x="236907" y="415485"/>
                  </a:lnTo>
                  <a:lnTo>
                    <a:pt x="277877" y="410893"/>
                  </a:lnTo>
                  <a:lnTo>
                    <a:pt x="449216" y="410893"/>
                  </a:lnTo>
                  <a:lnTo>
                    <a:pt x="453403" y="397728"/>
                  </a:lnTo>
                  <a:lnTo>
                    <a:pt x="412968" y="397728"/>
                  </a:lnTo>
                  <a:lnTo>
                    <a:pt x="405195" y="395364"/>
                  </a:lnTo>
                  <a:lnTo>
                    <a:pt x="184252" y="395364"/>
                  </a:lnTo>
                  <a:lnTo>
                    <a:pt x="177808" y="375491"/>
                  </a:lnTo>
                  <a:lnTo>
                    <a:pt x="172812" y="355157"/>
                  </a:lnTo>
                  <a:lnTo>
                    <a:pt x="169298" y="334430"/>
                  </a:lnTo>
                  <a:lnTo>
                    <a:pt x="167303" y="313380"/>
                  </a:lnTo>
                  <a:close/>
                </a:path>
                <a:path w="593725" h="582294">
                  <a:moveTo>
                    <a:pt x="468066" y="313380"/>
                  </a:moveTo>
                  <a:lnTo>
                    <a:pt x="429492" y="313380"/>
                  </a:lnTo>
                  <a:lnTo>
                    <a:pt x="427704" y="335018"/>
                  </a:lnTo>
                  <a:lnTo>
                    <a:pt x="424326" y="356336"/>
                  </a:lnTo>
                  <a:lnTo>
                    <a:pt x="419399" y="377263"/>
                  </a:lnTo>
                  <a:lnTo>
                    <a:pt x="412968" y="397728"/>
                  </a:lnTo>
                  <a:lnTo>
                    <a:pt x="453403" y="397728"/>
                  </a:lnTo>
                  <a:lnTo>
                    <a:pt x="456366" y="388410"/>
                  </a:lnTo>
                  <a:lnTo>
                    <a:pt x="462174" y="363846"/>
                  </a:lnTo>
                  <a:lnTo>
                    <a:pt x="466095" y="338806"/>
                  </a:lnTo>
                  <a:lnTo>
                    <a:pt x="468066" y="313380"/>
                  </a:lnTo>
                  <a:close/>
                </a:path>
                <a:path w="593725" h="582294">
                  <a:moveTo>
                    <a:pt x="311376" y="313380"/>
                  </a:moveTo>
                  <a:lnTo>
                    <a:pt x="277877" y="313380"/>
                  </a:lnTo>
                  <a:lnTo>
                    <a:pt x="277877" y="378665"/>
                  </a:lnTo>
                  <a:lnTo>
                    <a:pt x="254165" y="380429"/>
                  </a:lnTo>
                  <a:lnTo>
                    <a:pt x="230602" y="383814"/>
                  </a:lnTo>
                  <a:lnTo>
                    <a:pt x="207270" y="388800"/>
                  </a:lnTo>
                  <a:lnTo>
                    <a:pt x="184252" y="395364"/>
                  </a:lnTo>
                  <a:lnTo>
                    <a:pt x="405195" y="395364"/>
                  </a:lnTo>
                  <a:lnTo>
                    <a:pt x="388047" y="390151"/>
                  </a:lnTo>
                  <a:lnTo>
                    <a:pt x="362738" y="384432"/>
                  </a:lnTo>
                  <a:lnTo>
                    <a:pt x="337145" y="380600"/>
                  </a:lnTo>
                  <a:lnTo>
                    <a:pt x="311376" y="378682"/>
                  </a:lnTo>
                  <a:lnTo>
                    <a:pt x="311376" y="313380"/>
                  </a:lnTo>
                  <a:close/>
                </a:path>
                <a:path w="593725" h="582294">
                  <a:moveTo>
                    <a:pt x="296605" y="0"/>
                  </a:moveTo>
                  <a:lnTo>
                    <a:pt x="249535" y="3645"/>
                  </a:lnTo>
                  <a:lnTo>
                    <a:pt x="204816" y="14208"/>
                  </a:lnTo>
                  <a:lnTo>
                    <a:pt x="163024" y="31129"/>
                  </a:lnTo>
                  <a:lnTo>
                    <a:pt x="124725" y="53851"/>
                  </a:lnTo>
                  <a:lnTo>
                    <a:pt x="90510" y="81800"/>
                  </a:lnTo>
                  <a:lnTo>
                    <a:pt x="60934" y="114430"/>
                  </a:lnTo>
                  <a:lnTo>
                    <a:pt x="36576" y="151175"/>
                  </a:lnTo>
                  <a:lnTo>
                    <a:pt x="18010" y="191476"/>
                  </a:lnTo>
                  <a:lnTo>
                    <a:pt x="5809" y="234772"/>
                  </a:lnTo>
                  <a:lnTo>
                    <a:pt x="546" y="280502"/>
                  </a:lnTo>
                  <a:lnTo>
                    <a:pt x="33296" y="280502"/>
                  </a:lnTo>
                  <a:lnTo>
                    <a:pt x="37771" y="241833"/>
                  </a:lnTo>
                  <a:lnTo>
                    <a:pt x="47853" y="205127"/>
                  </a:lnTo>
                  <a:lnTo>
                    <a:pt x="63124" y="170828"/>
                  </a:lnTo>
                  <a:lnTo>
                    <a:pt x="83164" y="139379"/>
                  </a:lnTo>
                  <a:lnTo>
                    <a:pt x="146177" y="139379"/>
                  </a:lnTo>
                  <a:lnTo>
                    <a:pt x="131986" y="131871"/>
                  </a:lnTo>
                  <a:lnTo>
                    <a:pt x="117978" y="123389"/>
                  </a:lnTo>
                  <a:lnTo>
                    <a:pt x="104423" y="113992"/>
                  </a:lnTo>
                  <a:lnTo>
                    <a:pt x="132999" y="88096"/>
                  </a:lnTo>
                  <a:lnTo>
                    <a:pt x="165285" y="66605"/>
                  </a:lnTo>
                  <a:lnTo>
                    <a:pt x="200791" y="50010"/>
                  </a:lnTo>
                  <a:lnTo>
                    <a:pt x="239026" y="38801"/>
                  </a:lnTo>
                  <a:lnTo>
                    <a:pt x="353325" y="38801"/>
                  </a:lnTo>
                  <a:lnTo>
                    <a:pt x="353096" y="38574"/>
                  </a:lnTo>
                  <a:lnTo>
                    <a:pt x="442896" y="38574"/>
                  </a:lnTo>
                  <a:lnTo>
                    <a:pt x="432913" y="32493"/>
                  </a:lnTo>
                  <a:lnTo>
                    <a:pt x="390356" y="14841"/>
                  </a:lnTo>
                  <a:lnTo>
                    <a:pt x="344716" y="3810"/>
                  </a:lnTo>
                  <a:lnTo>
                    <a:pt x="296605" y="0"/>
                  </a:lnTo>
                  <a:close/>
                </a:path>
                <a:path w="593725" h="582294">
                  <a:moveTo>
                    <a:pt x="146177" y="139379"/>
                  </a:moveTo>
                  <a:lnTo>
                    <a:pt x="83164" y="139379"/>
                  </a:lnTo>
                  <a:lnTo>
                    <a:pt x="98861" y="149950"/>
                  </a:lnTo>
                  <a:lnTo>
                    <a:pt x="114995" y="159577"/>
                  </a:lnTo>
                  <a:lnTo>
                    <a:pt x="131523" y="168268"/>
                  </a:lnTo>
                  <a:lnTo>
                    <a:pt x="148399" y="176034"/>
                  </a:lnTo>
                  <a:lnTo>
                    <a:pt x="140314" y="201320"/>
                  </a:lnTo>
                  <a:lnTo>
                    <a:pt x="134232" y="227229"/>
                  </a:lnTo>
                  <a:lnTo>
                    <a:pt x="130230" y="253658"/>
                  </a:lnTo>
                  <a:lnTo>
                    <a:pt x="128388" y="280502"/>
                  </a:lnTo>
                  <a:lnTo>
                    <a:pt x="166975" y="280502"/>
                  </a:lnTo>
                  <a:lnTo>
                    <a:pt x="168675" y="257027"/>
                  </a:lnTo>
                  <a:lnTo>
                    <a:pt x="172230" y="233914"/>
                  </a:lnTo>
                  <a:lnTo>
                    <a:pt x="177575" y="211250"/>
                  </a:lnTo>
                  <a:lnTo>
                    <a:pt x="184645" y="189123"/>
                  </a:lnTo>
                  <a:lnTo>
                    <a:pt x="398109" y="189123"/>
                  </a:lnTo>
                  <a:lnTo>
                    <a:pt x="409258" y="185691"/>
                  </a:lnTo>
                  <a:lnTo>
                    <a:pt x="449927" y="185691"/>
                  </a:lnTo>
                  <a:lnTo>
                    <a:pt x="445419" y="172675"/>
                  </a:lnTo>
                  <a:lnTo>
                    <a:pt x="277877" y="172675"/>
                  </a:lnTo>
                  <a:lnTo>
                    <a:pt x="257526" y="171260"/>
                  </a:lnTo>
                  <a:lnTo>
                    <a:pt x="237285" y="168531"/>
                  </a:lnTo>
                  <a:lnTo>
                    <a:pt x="217216" y="164506"/>
                  </a:lnTo>
                  <a:lnTo>
                    <a:pt x="197383" y="159204"/>
                  </a:lnTo>
                  <a:lnTo>
                    <a:pt x="204394" y="146291"/>
                  </a:lnTo>
                  <a:lnTo>
                    <a:pt x="161098" y="146291"/>
                  </a:lnTo>
                  <a:lnTo>
                    <a:pt x="146177" y="139379"/>
                  </a:lnTo>
                  <a:close/>
                </a:path>
                <a:path w="593725" h="582294">
                  <a:moveTo>
                    <a:pt x="398109" y="189123"/>
                  </a:moveTo>
                  <a:lnTo>
                    <a:pt x="184645" y="189123"/>
                  </a:lnTo>
                  <a:lnTo>
                    <a:pt x="207593" y="195433"/>
                  </a:lnTo>
                  <a:lnTo>
                    <a:pt x="230835" y="200182"/>
                  </a:lnTo>
                  <a:lnTo>
                    <a:pt x="254291" y="203344"/>
                  </a:lnTo>
                  <a:lnTo>
                    <a:pt x="277877" y="204895"/>
                  </a:lnTo>
                  <a:lnTo>
                    <a:pt x="277877" y="280502"/>
                  </a:lnTo>
                  <a:lnTo>
                    <a:pt x="311376" y="280502"/>
                  </a:lnTo>
                  <a:lnTo>
                    <a:pt x="311376" y="204607"/>
                  </a:lnTo>
                  <a:lnTo>
                    <a:pt x="336215" y="202561"/>
                  </a:lnTo>
                  <a:lnTo>
                    <a:pt x="360872" y="198711"/>
                  </a:lnTo>
                  <a:lnTo>
                    <a:pt x="385252" y="193080"/>
                  </a:lnTo>
                  <a:lnTo>
                    <a:pt x="398109" y="189123"/>
                  </a:lnTo>
                  <a:close/>
                </a:path>
                <a:path w="593725" h="582294">
                  <a:moveTo>
                    <a:pt x="449927" y="185691"/>
                  </a:moveTo>
                  <a:lnTo>
                    <a:pt x="409258" y="185691"/>
                  </a:lnTo>
                  <a:lnTo>
                    <a:pt x="417136" y="208570"/>
                  </a:lnTo>
                  <a:lnTo>
                    <a:pt x="423169" y="232063"/>
                  </a:lnTo>
                  <a:lnTo>
                    <a:pt x="427281" y="256073"/>
                  </a:lnTo>
                  <a:lnTo>
                    <a:pt x="429393" y="280502"/>
                  </a:lnTo>
                  <a:lnTo>
                    <a:pt x="468005" y="280502"/>
                  </a:lnTo>
                  <a:lnTo>
                    <a:pt x="465706" y="252418"/>
                  </a:lnTo>
                  <a:lnTo>
                    <a:pt x="461053" y="224823"/>
                  </a:lnTo>
                  <a:lnTo>
                    <a:pt x="454133" y="197835"/>
                  </a:lnTo>
                  <a:lnTo>
                    <a:pt x="449927" y="185691"/>
                  </a:lnTo>
                  <a:close/>
                </a:path>
                <a:path w="593725" h="582294">
                  <a:moveTo>
                    <a:pt x="311376" y="55989"/>
                  </a:moveTo>
                  <a:lnTo>
                    <a:pt x="277877" y="55989"/>
                  </a:lnTo>
                  <a:lnTo>
                    <a:pt x="277877" y="172675"/>
                  </a:lnTo>
                  <a:lnTo>
                    <a:pt x="445419" y="172675"/>
                  </a:lnTo>
                  <a:lnTo>
                    <a:pt x="445311" y="172364"/>
                  </a:lnTo>
                  <a:lnTo>
                    <a:pt x="311376" y="172364"/>
                  </a:lnTo>
                  <a:lnTo>
                    <a:pt x="311376" y="55989"/>
                  </a:lnTo>
                  <a:close/>
                </a:path>
                <a:path w="593725" h="582294">
                  <a:moveTo>
                    <a:pt x="368547" y="53851"/>
                  </a:moveTo>
                  <a:lnTo>
                    <a:pt x="311376" y="53851"/>
                  </a:lnTo>
                  <a:lnTo>
                    <a:pt x="336946" y="76062"/>
                  </a:lnTo>
                  <a:lnTo>
                    <a:pt x="359634" y="100726"/>
                  </a:lnTo>
                  <a:lnTo>
                    <a:pt x="379333" y="127555"/>
                  </a:lnTo>
                  <a:lnTo>
                    <a:pt x="395935" y="156263"/>
                  </a:lnTo>
                  <a:lnTo>
                    <a:pt x="375168" y="162462"/>
                  </a:lnTo>
                  <a:lnTo>
                    <a:pt x="354103" y="167226"/>
                  </a:lnTo>
                  <a:lnTo>
                    <a:pt x="332814" y="170533"/>
                  </a:lnTo>
                  <a:lnTo>
                    <a:pt x="311376" y="172364"/>
                  </a:lnTo>
                  <a:lnTo>
                    <a:pt x="445311" y="172364"/>
                  </a:lnTo>
                  <a:lnTo>
                    <a:pt x="445037" y="171573"/>
                  </a:lnTo>
                  <a:lnTo>
                    <a:pt x="461060" y="163803"/>
                  </a:lnTo>
                  <a:lnTo>
                    <a:pt x="476697" y="155105"/>
                  </a:lnTo>
                  <a:lnTo>
                    <a:pt x="491893" y="145457"/>
                  </a:lnTo>
                  <a:lnTo>
                    <a:pt x="496534" y="142102"/>
                  </a:lnTo>
                  <a:lnTo>
                    <a:pt x="431694" y="142102"/>
                  </a:lnTo>
                  <a:lnTo>
                    <a:pt x="415950" y="113715"/>
                  </a:lnTo>
                  <a:lnTo>
                    <a:pt x="397533" y="86872"/>
                  </a:lnTo>
                  <a:lnTo>
                    <a:pt x="376548" y="61762"/>
                  </a:lnTo>
                  <a:lnTo>
                    <a:pt x="368547" y="53851"/>
                  </a:lnTo>
                  <a:close/>
                </a:path>
                <a:path w="593725" h="582294">
                  <a:moveTo>
                    <a:pt x="353325" y="38801"/>
                  </a:moveTo>
                  <a:lnTo>
                    <a:pt x="239026" y="38801"/>
                  </a:lnTo>
                  <a:lnTo>
                    <a:pt x="215497" y="62924"/>
                  </a:lnTo>
                  <a:lnTo>
                    <a:pt x="194592" y="89015"/>
                  </a:lnTo>
                  <a:lnTo>
                    <a:pt x="176422" y="116871"/>
                  </a:lnTo>
                  <a:lnTo>
                    <a:pt x="161098" y="146291"/>
                  </a:lnTo>
                  <a:lnTo>
                    <a:pt x="204394" y="146291"/>
                  </a:lnTo>
                  <a:lnTo>
                    <a:pt x="212986" y="130465"/>
                  </a:lnTo>
                  <a:lnTo>
                    <a:pt x="231671" y="103498"/>
                  </a:lnTo>
                  <a:lnTo>
                    <a:pt x="253335" y="78580"/>
                  </a:lnTo>
                  <a:lnTo>
                    <a:pt x="277877" y="55989"/>
                  </a:lnTo>
                  <a:lnTo>
                    <a:pt x="311376" y="55989"/>
                  </a:lnTo>
                  <a:lnTo>
                    <a:pt x="311376" y="53851"/>
                  </a:lnTo>
                  <a:lnTo>
                    <a:pt x="368547" y="53851"/>
                  </a:lnTo>
                  <a:lnTo>
                    <a:pt x="353325" y="38801"/>
                  </a:lnTo>
                  <a:close/>
                </a:path>
                <a:path w="593725" h="582294">
                  <a:moveTo>
                    <a:pt x="442896" y="38574"/>
                  </a:moveTo>
                  <a:lnTo>
                    <a:pt x="353096" y="38574"/>
                  </a:lnTo>
                  <a:lnTo>
                    <a:pt x="390411" y="49263"/>
                  </a:lnTo>
                  <a:lnTo>
                    <a:pt x="425172" y="65071"/>
                  </a:lnTo>
                  <a:lnTo>
                    <a:pt x="456936" y="85542"/>
                  </a:lnTo>
                  <a:lnTo>
                    <a:pt x="485255" y="110218"/>
                  </a:lnTo>
                  <a:lnTo>
                    <a:pt x="472452" y="119409"/>
                  </a:lnTo>
                  <a:lnTo>
                    <a:pt x="459224" y="127770"/>
                  </a:lnTo>
                  <a:lnTo>
                    <a:pt x="445622" y="135326"/>
                  </a:lnTo>
                  <a:lnTo>
                    <a:pt x="431694" y="142102"/>
                  </a:lnTo>
                  <a:lnTo>
                    <a:pt x="496534" y="142102"/>
                  </a:lnTo>
                  <a:lnTo>
                    <a:pt x="506592" y="134834"/>
                  </a:lnTo>
                  <a:lnTo>
                    <a:pt x="545878" y="134834"/>
                  </a:lnTo>
                  <a:lnTo>
                    <a:pt x="535983" y="119186"/>
                  </a:lnTo>
                  <a:lnTo>
                    <a:pt x="506337" y="85265"/>
                  </a:lnTo>
                  <a:lnTo>
                    <a:pt x="471777" y="56168"/>
                  </a:lnTo>
                  <a:lnTo>
                    <a:pt x="442896" y="38574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6">
              <a:extLst>
                <a:ext uri="{FF2B5EF4-FFF2-40B4-BE49-F238E27FC236}">
                  <a16:creationId xmlns:a16="http://schemas.microsoft.com/office/drawing/2014/main" id="{F9D6926B-F1F5-672A-5772-1AC4DEF16A28}"/>
                </a:ext>
              </a:extLst>
            </p:cNvPr>
            <p:cNvSpPr/>
            <p:nvPr/>
          </p:nvSpPr>
          <p:spPr>
            <a:xfrm>
              <a:off x="3169514" y="1383718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30">
                  <a:moveTo>
                    <a:pt x="450000" y="0"/>
                  </a:moveTo>
                  <a:lnTo>
                    <a:pt x="400967" y="2640"/>
                  </a:lnTo>
                  <a:lnTo>
                    <a:pt x="353464" y="10379"/>
                  </a:lnTo>
                  <a:lnTo>
                    <a:pt x="307765" y="22941"/>
                  </a:lnTo>
                  <a:lnTo>
                    <a:pt x="264144" y="40052"/>
                  </a:lnTo>
                  <a:lnTo>
                    <a:pt x="222876" y="61438"/>
                  </a:lnTo>
                  <a:lnTo>
                    <a:pt x="184235" y="86823"/>
                  </a:lnTo>
                  <a:lnTo>
                    <a:pt x="148497" y="115934"/>
                  </a:lnTo>
                  <a:lnTo>
                    <a:pt x="115935" y="148496"/>
                  </a:lnTo>
                  <a:lnTo>
                    <a:pt x="86823" y="184235"/>
                  </a:lnTo>
                  <a:lnTo>
                    <a:pt x="61438" y="222875"/>
                  </a:lnTo>
                  <a:lnTo>
                    <a:pt x="40052" y="264143"/>
                  </a:lnTo>
                  <a:lnTo>
                    <a:pt x="22941" y="307764"/>
                  </a:lnTo>
                  <a:lnTo>
                    <a:pt x="10379" y="353463"/>
                  </a:lnTo>
                  <a:lnTo>
                    <a:pt x="2640" y="400966"/>
                  </a:lnTo>
                  <a:lnTo>
                    <a:pt x="0" y="449999"/>
                  </a:lnTo>
                  <a:lnTo>
                    <a:pt x="2640" y="499031"/>
                  </a:lnTo>
                  <a:lnTo>
                    <a:pt x="10379" y="546534"/>
                  </a:lnTo>
                  <a:lnTo>
                    <a:pt x="22941" y="592234"/>
                  </a:lnTo>
                  <a:lnTo>
                    <a:pt x="40052" y="635855"/>
                  </a:lnTo>
                  <a:lnTo>
                    <a:pt x="61438" y="677123"/>
                  </a:lnTo>
                  <a:lnTo>
                    <a:pt x="86823" y="715763"/>
                  </a:lnTo>
                  <a:lnTo>
                    <a:pt x="115935" y="751502"/>
                  </a:lnTo>
                  <a:lnTo>
                    <a:pt x="148497" y="784064"/>
                  </a:lnTo>
                  <a:lnTo>
                    <a:pt x="184235" y="813175"/>
                  </a:lnTo>
                  <a:lnTo>
                    <a:pt x="222876" y="838561"/>
                  </a:lnTo>
                  <a:lnTo>
                    <a:pt x="264144" y="859947"/>
                  </a:lnTo>
                  <a:lnTo>
                    <a:pt x="307765" y="877058"/>
                  </a:lnTo>
                  <a:lnTo>
                    <a:pt x="353464" y="889620"/>
                  </a:lnTo>
                  <a:lnTo>
                    <a:pt x="400967" y="897358"/>
                  </a:lnTo>
                  <a:lnTo>
                    <a:pt x="450000" y="899999"/>
                  </a:lnTo>
                  <a:lnTo>
                    <a:pt x="499032" y="897358"/>
                  </a:lnTo>
                  <a:lnTo>
                    <a:pt x="546535" y="889620"/>
                  </a:lnTo>
                  <a:lnTo>
                    <a:pt x="592234" y="877058"/>
                  </a:lnTo>
                  <a:lnTo>
                    <a:pt x="635855" y="859947"/>
                  </a:lnTo>
                  <a:lnTo>
                    <a:pt x="677123" y="838561"/>
                  </a:lnTo>
                  <a:lnTo>
                    <a:pt x="715763" y="813175"/>
                  </a:lnTo>
                  <a:lnTo>
                    <a:pt x="751502" y="784064"/>
                  </a:lnTo>
                  <a:lnTo>
                    <a:pt x="784064" y="751502"/>
                  </a:lnTo>
                  <a:lnTo>
                    <a:pt x="813175" y="715763"/>
                  </a:lnTo>
                  <a:lnTo>
                    <a:pt x="838561" y="677123"/>
                  </a:lnTo>
                  <a:lnTo>
                    <a:pt x="859947" y="635855"/>
                  </a:lnTo>
                  <a:lnTo>
                    <a:pt x="877058" y="592234"/>
                  </a:lnTo>
                  <a:lnTo>
                    <a:pt x="889620" y="546534"/>
                  </a:lnTo>
                  <a:lnTo>
                    <a:pt x="897358" y="499031"/>
                  </a:lnTo>
                  <a:lnTo>
                    <a:pt x="899999" y="449999"/>
                  </a:lnTo>
                  <a:lnTo>
                    <a:pt x="897358" y="400966"/>
                  </a:lnTo>
                  <a:lnTo>
                    <a:pt x="889620" y="353463"/>
                  </a:lnTo>
                  <a:lnTo>
                    <a:pt x="877058" y="307764"/>
                  </a:lnTo>
                  <a:lnTo>
                    <a:pt x="859947" y="264143"/>
                  </a:lnTo>
                  <a:lnTo>
                    <a:pt x="838561" y="222875"/>
                  </a:lnTo>
                  <a:lnTo>
                    <a:pt x="813175" y="184235"/>
                  </a:lnTo>
                  <a:lnTo>
                    <a:pt x="784064" y="148496"/>
                  </a:lnTo>
                  <a:lnTo>
                    <a:pt x="751502" y="115934"/>
                  </a:lnTo>
                  <a:lnTo>
                    <a:pt x="715763" y="86823"/>
                  </a:lnTo>
                  <a:lnTo>
                    <a:pt x="677123" y="61438"/>
                  </a:lnTo>
                  <a:lnTo>
                    <a:pt x="635855" y="40052"/>
                  </a:lnTo>
                  <a:lnTo>
                    <a:pt x="592234" y="22941"/>
                  </a:lnTo>
                  <a:lnTo>
                    <a:pt x="546535" y="10379"/>
                  </a:lnTo>
                  <a:lnTo>
                    <a:pt x="499032" y="2640"/>
                  </a:lnTo>
                  <a:lnTo>
                    <a:pt x="450000" y="0"/>
                  </a:lnTo>
                  <a:close/>
                </a:path>
              </a:pathLst>
            </a:custGeom>
            <a:solidFill>
              <a:srgbClr val="F4BD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7">
              <a:extLst>
                <a:ext uri="{FF2B5EF4-FFF2-40B4-BE49-F238E27FC236}">
                  <a16:creationId xmlns:a16="http://schemas.microsoft.com/office/drawing/2014/main" id="{81319A48-DFA9-8973-AA35-117F2A6FC7F0}"/>
                </a:ext>
              </a:extLst>
            </p:cNvPr>
            <p:cNvSpPr/>
            <p:nvPr/>
          </p:nvSpPr>
          <p:spPr>
            <a:xfrm>
              <a:off x="5080270" y="1383718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30">
                  <a:moveTo>
                    <a:pt x="450000" y="0"/>
                  </a:moveTo>
                  <a:lnTo>
                    <a:pt x="400968" y="2640"/>
                  </a:lnTo>
                  <a:lnTo>
                    <a:pt x="353464" y="10379"/>
                  </a:lnTo>
                  <a:lnTo>
                    <a:pt x="307765" y="22941"/>
                  </a:lnTo>
                  <a:lnTo>
                    <a:pt x="264144" y="40052"/>
                  </a:lnTo>
                  <a:lnTo>
                    <a:pt x="222876" y="61438"/>
                  </a:lnTo>
                  <a:lnTo>
                    <a:pt x="184236" y="86823"/>
                  </a:lnTo>
                  <a:lnTo>
                    <a:pt x="148497" y="115934"/>
                  </a:lnTo>
                  <a:lnTo>
                    <a:pt x="115935" y="148496"/>
                  </a:lnTo>
                  <a:lnTo>
                    <a:pt x="86824" y="184235"/>
                  </a:lnTo>
                  <a:lnTo>
                    <a:pt x="61438" y="222875"/>
                  </a:lnTo>
                  <a:lnTo>
                    <a:pt x="40052" y="264143"/>
                  </a:lnTo>
                  <a:lnTo>
                    <a:pt x="22941" y="307764"/>
                  </a:lnTo>
                  <a:lnTo>
                    <a:pt x="10379" y="353463"/>
                  </a:lnTo>
                  <a:lnTo>
                    <a:pt x="2640" y="400966"/>
                  </a:lnTo>
                  <a:lnTo>
                    <a:pt x="0" y="449999"/>
                  </a:lnTo>
                  <a:lnTo>
                    <a:pt x="2640" y="499031"/>
                  </a:lnTo>
                  <a:lnTo>
                    <a:pt x="10379" y="546534"/>
                  </a:lnTo>
                  <a:lnTo>
                    <a:pt x="22941" y="592234"/>
                  </a:lnTo>
                  <a:lnTo>
                    <a:pt x="40052" y="635855"/>
                  </a:lnTo>
                  <a:lnTo>
                    <a:pt x="61438" y="677123"/>
                  </a:lnTo>
                  <a:lnTo>
                    <a:pt x="86824" y="715763"/>
                  </a:lnTo>
                  <a:lnTo>
                    <a:pt x="115935" y="751502"/>
                  </a:lnTo>
                  <a:lnTo>
                    <a:pt x="148497" y="784064"/>
                  </a:lnTo>
                  <a:lnTo>
                    <a:pt x="184236" y="813175"/>
                  </a:lnTo>
                  <a:lnTo>
                    <a:pt x="222876" y="838561"/>
                  </a:lnTo>
                  <a:lnTo>
                    <a:pt x="264144" y="859947"/>
                  </a:lnTo>
                  <a:lnTo>
                    <a:pt x="307765" y="877058"/>
                  </a:lnTo>
                  <a:lnTo>
                    <a:pt x="353464" y="889620"/>
                  </a:lnTo>
                  <a:lnTo>
                    <a:pt x="400968" y="897358"/>
                  </a:lnTo>
                  <a:lnTo>
                    <a:pt x="450000" y="899999"/>
                  </a:lnTo>
                  <a:lnTo>
                    <a:pt x="499032" y="897358"/>
                  </a:lnTo>
                  <a:lnTo>
                    <a:pt x="546536" y="889620"/>
                  </a:lnTo>
                  <a:lnTo>
                    <a:pt x="592235" y="877058"/>
                  </a:lnTo>
                  <a:lnTo>
                    <a:pt x="635856" y="859947"/>
                  </a:lnTo>
                  <a:lnTo>
                    <a:pt x="677124" y="838561"/>
                  </a:lnTo>
                  <a:lnTo>
                    <a:pt x="715764" y="813175"/>
                  </a:lnTo>
                  <a:lnTo>
                    <a:pt x="751503" y="784064"/>
                  </a:lnTo>
                  <a:lnTo>
                    <a:pt x="784065" y="751502"/>
                  </a:lnTo>
                  <a:lnTo>
                    <a:pt x="813176" y="715763"/>
                  </a:lnTo>
                  <a:lnTo>
                    <a:pt x="838562" y="677123"/>
                  </a:lnTo>
                  <a:lnTo>
                    <a:pt x="859948" y="635855"/>
                  </a:lnTo>
                  <a:lnTo>
                    <a:pt x="877059" y="592234"/>
                  </a:lnTo>
                  <a:lnTo>
                    <a:pt x="889621" y="546534"/>
                  </a:lnTo>
                  <a:lnTo>
                    <a:pt x="897360" y="499031"/>
                  </a:lnTo>
                  <a:lnTo>
                    <a:pt x="900000" y="449999"/>
                  </a:lnTo>
                  <a:lnTo>
                    <a:pt x="897360" y="400966"/>
                  </a:lnTo>
                  <a:lnTo>
                    <a:pt x="889621" y="353463"/>
                  </a:lnTo>
                  <a:lnTo>
                    <a:pt x="877059" y="307764"/>
                  </a:lnTo>
                  <a:lnTo>
                    <a:pt x="859948" y="264143"/>
                  </a:lnTo>
                  <a:lnTo>
                    <a:pt x="838562" y="222875"/>
                  </a:lnTo>
                  <a:lnTo>
                    <a:pt x="813176" y="184235"/>
                  </a:lnTo>
                  <a:lnTo>
                    <a:pt x="784065" y="148496"/>
                  </a:lnTo>
                  <a:lnTo>
                    <a:pt x="751503" y="115934"/>
                  </a:lnTo>
                  <a:lnTo>
                    <a:pt x="715764" y="86823"/>
                  </a:lnTo>
                  <a:lnTo>
                    <a:pt x="677124" y="61438"/>
                  </a:lnTo>
                  <a:lnTo>
                    <a:pt x="635856" y="40052"/>
                  </a:lnTo>
                  <a:lnTo>
                    <a:pt x="592235" y="22941"/>
                  </a:lnTo>
                  <a:lnTo>
                    <a:pt x="546536" y="10379"/>
                  </a:lnTo>
                  <a:lnTo>
                    <a:pt x="499032" y="2640"/>
                  </a:lnTo>
                  <a:lnTo>
                    <a:pt x="450000" y="0"/>
                  </a:lnTo>
                  <a:close/>
                </a:path>
              </a:pathLst>
            </a:custGeom>
            <a:solidFill>
              <a:srgbClr val="F076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10D9AAC8-9092-9BBC-2C1A-19D68E51BD5A}"/>
                </a:ext>
              </a:extLst>
            </p:cNvPr>
            <p:cNvSpPr/>
            <p:nvPr/>
          </p:nvSpPr>
          <p:spPr>
            <a:xfrm>
              <a:off x="3169514" y="3139188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450000" y="0"/>
                  </a:moveTo>
                  <a:lnTo>
                    <a:pt x="400967" y="2640"/>
                  </a:lnTo>
                  <a:lnTo>
                    <a:pt x="353464" y="10379"/>
                  </a:lnTo>
                  <a:lnTo>
                    <a:pt x="307765" y="22941"/>
                  </a:lnTo>
                  <a:lnTo>
                    <a:pt x="264144" y="40052"/>
                  </a:lnTo>
                  <a:lnTo>
                    <a:pt x="222876" y="61438"/>
                  </a:lnTo>
                  <a:lnTo>
                    <a:pt x="184235" y="86823"/>
                  </a:lnTo>
                  <a:lnTo>
                    <a:pt x="148497" y="115934"/>
                  </a:lnTo>
                  <a:lnTo>
                    <a:pt x="115935" y="148496"/>
                  </a:lnTo>
                  <a:lnTo>
                    <a:pt x="86823" y="184235"/>
                  </a:lnTo>
                  <a:lnTo>
                    <a:pt x="61438" y="222875"/>
                  </a:lnTo>
                  <a:lnTo>
                    <a:pt x="40052" y="264143"/>
                  </a:lnTo>
                  <a:lnTo>
                    <a:pt x="22941" y="307764"/>
                  </a:lnTo>
                  <a:lnTo>
                    <a:pt x="10379" y="353463"/>
                  </a:lnTo>
                  <a:lnTo>
                    <a:pt x="2640" y="400966"/>
                  </a:lnTo>
                  <a:lnTo>
                    <a:pt x="0" y="449999"/>
                  </a:lnTo>
                  <a:lnTo>
                    <a:pt x="2640" y="499031"/>
                  </a:lnTo>
                  <a:lnTo>
                    <a:pt x="10379" y="546534"/>
                  </a:lnTo>
                  <a:lnTo>
                    <a:pt x="22941" y="592234"/>
                  </a:lnTo>
                  <a:lnTo>
                    <a:pt x="40052" y="635855"/>
                  </a:lnTo>
                  <a:lnTo>
                    <a:pt x="61438" y="677123"/>
                  </a:lnTo>
                  <a:lnTo>
                    <a:pt x="86823" y="715763"/>
                  </a:lnTo>
                  <a:lnTo>
                    <a:pt x="115935" y="751502"/>
                  </a:lnTo>
                  <a:lnTo>
                    <a:pt x="148497" y="784064"/>
                  </a:lnTo>
                  <a:lnTo>
                    <a:pt x="184235" y="813175"/>
                  </a:lnTo>
                  <a:lnTo>
                    <a:pt x="222876" y="838561"/>
                  </a:lnTo>
                  <a:lnTo>
                    <a:pt x="264144" y="859947"/>
                  </a:lnTo>
                  <a:lnTo>
                    <a:pt x="307765" y="877058"/>
                  </a:lnTo>
                  <a:lnTo>
                    <a:pt x="353464" y="889620"/>
                  </a:lnTo>
                  <a:lnTo>
                    <a:pt x="400967" y="897358"/>
                  </a:lnTo>
                  <a:lnTo>
                    <a:pt x="450000" y="899999"/>
                  </a:lnTo>
                  <a:lnTo>
                    <a:pt x="499032" y="897358"/>
                  </a:lnTo>
                  <a:lnTo>
                    <a:pt x="546535" y="889620"/>
                  </a:lnTo>
                  <a:lnTo>
                    <a:pt x="592234" y="877058"/>
                  </a:lnTo>
                  <a:lnTo>
                    <a:pt x="635855" y="859947"/>
                  </a:lnTo>
                  <a:lnTo>
                    <a:pt x="677123" y="838561"/>
                  </a:lnTo>
                  <a:lnTo>
                    <a:pt x="715763" y="813175"/>
                  </a:lnTo>
                  <a:lnTo>
                    <a:pt x="751502" y="784064"/>
                  </a:lnTo>
                  <a:lnTo>
                    <a:pt x="784064" y="751502"/>
                  </a:lnTo>
                  <a:lnTo>
                    <a:pt x="813175" y="715763"/>
                  </a:lnTo>
                  <a:lnTo>
                    <a:pt x="838561" y="677123"/>
                  </a:lnTo>
                  <a:lnTo>
                    <a:pt x="859947" y="635855"/>
                  </a:lnTo>
                  <a:lnTo>
                    <a:pt x="877058" y="592234"/>
                  </a:lnTo>
                  <a:lnTo>
                    <a:pt x="889620" y="546534"/>
                  </a:lnTo>
                  <a:lnTo>
                    <a:pt x="897358" y="499031"/>
                  </a:lnTo>
                  <a:lnTo>
                    <a:pt x="899999" y="449999"/>
                  </a:lnTo>
                  <a:lnTo>
                    <a:pt x="897358" y="400966"/>
                  </a:lnTo>
                  <a:lnTo>
                    <a:pt x="889620" y="353463"/>
                  </a:lnTo>
                  <a:lnTo>
                    <a:pt x="877058" y="307764"/>
                  </a:lnTo>
                  <a:lnTo>
                    <a:pt x="859947" y="264143"/>
                  </a:lnTo>
                  <a:lnTo>
                    <a:pt x="838561" y="222875"/>
                  </a:lnTo>
                  <a:lnTo>
                    <a:pt x="813175" y="184235"/>
                  </a:lnTo>
                  <a:lnTo>
                    <a:pt x="784064" y="148496"/>
                  </a:lnTo>
                  <a:lnTo>
                    <a:pt x="751502" y="115934"/>
                  </a:lnTo>
                  <a:lnTo>
                    <a:pt x="715763" y="86823"/>
                  </a:lnTo>
                  <a:lnTo>
                    <a:pt x="677123" y="61438"/>
                  </a:lnTo>
                  <a:lnTo>
                    <a:pt x="635855" y="40052"/>
                  </a:lnTo>
                  <a:lnTo>
                    <a:pt x="592234" y="22941"/>
                  </a:lnTo>
                  <a:lnTo>
                    <a:pt x="546535" y="10379"/>
                  </a:lnTo>
                  <a:lnTo>
                    <a:pt x="499032" y="2640"/>
                  </a:lnTo>
                  <a:lnTo>
                    <a:pt x="450000" y="0"/>
                  </a:lnTo>
                  <a:close/>
                </a:path>
              </a:pathLst>
            </a:custGeom>
            <a:solidFill>
              <a:srgbClr val="1ED4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7AE7EF90-9676-134E-FC23-A607757514F4}"/>
                </a:ext>
              </a:extLst>
            </p:cNvPr>
            <p:cNvSpPr/>
            <p:nvPr/>
          </p:nvSpPr>
          <p:spPr>
            <a:xfrm>
              <a:off x="5080270" y="3139188"/>
              <a:ext cx="900430" cy="900430"/>
            </a:xfrm>
            <a:custGeom>
              <a:avLst/>
              <a:gdLst/>
              <a:ahLst/>
              <a:cxnLst/>
              <a:rect l="l" t="t" r="r" b="b"/>
              <a:pathLst>
                <a:path w="900429" h="900429">
                  <a:moveTo>
                    <a:pt x="450000" y="0"/>
                  </a:moveTo>
                  <a:lnTo>
                    <a:pt x="400968" y="2640"/>
                  </a:lnTo>
                  <a:lnTo>
                    <a:pt x="353464" y="10379"/>
                  </a:lnTo>
                  <a:lnTo>
                    <a:pt x="307765" y="22941"/>
                  </a:lnTo>
                  <a:lnTo>
                    <a:pt x="264144" y="40052"/>
                  </a:lnTo>
                  <a:lnTo>
                    <a:pt x="222876" y="61438"/>
                  </a:lnTo>
                  <a:lnTo>
                    <a:pt x="184236" y="86823"/>
                  </a:lnTo>
                  <a:lnTo>
                    <a:pt x="148497" y="115934"/>
                  </a:lnTo>
                  <a:lnTo>
                    <a:pt x="115935" y="148496"/>
                  </a:lnTo>
                  <a:lnTo>
                    <a:pt x="86824" y="184235"/>
                  </a:lnTo>
                  <a:lnTo>
                    <a:pt x="61438" y="222875"/>
                  </a:lnTo>
                  <a:lnTo>
                    <a:pt x="40052" y="264143"/>
                  </a:lnTo>
                  <a:lnTo>
                    <a:pt x="22941" y="307764"/>
                  </a:lnTo>
                  <a:lnTo>
                    <a:pt x="10379" y="353463"/>
                  </a:lnTo>
                  <a:lnTo>
                    <a:pt x="2640" y="400966"/>
                  </a:lnTo>
                  <a:lnTo>
                    <a:pt x="0" y="449999"/>
                  </a:lnTo>
                  <a:lnTo>
                    <a:pt x="2640" y="499031"/>
                  </a:lnTo>
                  <a:lnTo>
                    <a:pt x="10379" y="546534"/>
                  </a:lnTo>
                  <a:lnTo>
                    <a:pt x="22941" y="592234"/>
                  </a:lnTo>
                  <a:lnTo>
                    <a:pt x="40052" y="635855"/>
                  </a:lnTo>
                  <a:lnTo>
                    <a:pt x="61438" y="677123"/>
                  </a:lnTo>
                  <a:lnTo>
                    <a:pt x="86824" y="715763"/>
                  </a:lnTo>
                  <a:lnTo>
                    <a:pt x="115935" y="751502"/>
                  </a:lnTo>
                  <a:lnTo>
                    <a:pt x="148497" y="784064"/>
                  </a:lnTo>
                  <a:lnTo>
                    <a:pt x="184236" y="813175"/>
                  </a:lnTo>
                  <a:lnTo>
                    <a:pt x="222876" y="838561"/>
                  </a:lnTo>
                  <a:lnTo>
                    <a:pt x="264144" y="859947"/>
                  </a:lnTo>
                  <a:lnTo>
                    <a:pt x="307765" y="877058"/>
                  </a:lnTo>
                  <a:lnTo>
                    <a:pt x="353464" y="889620"/>
                  </a:lnTo>
                  <a:lnTo>
                    <a:pt x="400968" y="897358"/>
                  </a:lnTo>
                  <a:lnTo>
                    <a:pt x="450000" y="899999"/>
                  </a:lnTo>
                  <a:lnTo>
                    <a:pt x="499032" y="897358"/>
                  </a:lnTo>
                  <a:lnTo>
                    <a:pt x="546536" y="889620"/>
                  </a:lnTo>
                  <a:lnTo>
                    <a:pt x="592235" y="877058"/>
                  </a:lnTo>
                  <a:lnTo>
                    <a:pt x="635856" y="859947"/>
                  </a:lnTo>
                  <a:lnTo>
                    <a:pt x="677124" y="838561"/>
                  </a:lnTo>
                  <a:lnTo>
                    <a:pt x="715764" y="813175"/>
                  </a:lnTo>
                  <a:lnTo>
                    <a:pt x="751503" y="784064"/>
                  </a:lnTo>
                  <a:lnTo>
                    <a:pt x="784065" y="751502"/>
                  </a:lnTo>
                  <a:lnTo>
                    <a:pt x="813176" y="715763"/>
                  </a:lnTo>
                  <a:lnTo>
                    <a:pt x="838562" y="677123"/>
                  </a:lnTo>
                  <a:lnTo>
                    <a:pt x="859948" y="635855"/>
                  </a:lnTo>
                  <a:lnTo>
                    <a:pt x="877059" y="592234"/>
                  </a:lnTo>
                  <a:lnTo>
                    <a:pt x="889621" y="546534"/>
                  </a:lnTo>
                  <a:lnTo>
                    <a:pt x="897360" y="499031"/>
                  </a:lnTo>
                  <a:lnTo>
                    <a:pt x="900000" y="449999"/>
                  </a:lnTo>
                  <a:lnTo>
                    <a:pt x="897360" y="400966"/>
                  </a:lnTo>
                  <a:lnTo>
                    <a:pt x="889621" y="353463"/>
                  </a:lnTo>
                  <a:lnTo>
                    <a:pt x="877059" y="307764"/>
                  </a:lnTo>
                  <a:lnTo>
                    <a:pt x="859948" y="264143"/>
                  </a:lnTo>
                  <a:lnTo>
                    <a:pt x="838562" y="222875"/>
                  </a:lnTo>
                  <a:lnTo>
                    <a:pt x="813176" y="184235"/>
                  </a:lnTo>
                  <a:lnTo>
                    <a:pt x="784065" y="148496"/>
                  </a:lnTo>
                  <a:lnTo>
                    <a:pt x="751503" y="115934"/>
                  </a:lnTo>
                  <a:lnTo>
                    <a:pt x="715764" y="86823"/>
                  </a:lnTo>
                  <a:lnTo>
                    <a:pt x="677124" y="61438"/>
                  </a:lnTo>
                  <a:lnTo>
                    <a:pt x="635856" y="40052"/>
                  </a:lnTo>
                  <a:lnTo>
                    <a:pt x="592235" y="22941"/>
                  </a:lnTo>
                  <a:lnTo>
                    <a:pt x="546536" y="10379"/>
                  </a:lnTo>
                  <a:lnTo>
                    <a:pt x="499032" y="2640"/>
                  </a:lnTo>
                  <a:lnTo>
                    <a:pt x="450000" y="0"/>
                  </a:lnTo>
                  <a:close/>
                </a:path>
              </a:pathLst>
            </a:custGeom>
            <a:solidFill>
              <a:srgbClr val="1C7D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95D6A0A5-6609-FA99-FB7A-CADE851BF273}"/>
                </a:ext>
              </a:extLst>
            </p:cNvPr>
            <p:cNvSpPr/>
            <p:nvPr/>
          </p:nvSpPr>
          <p:spPr>
            <a:xfrm>
              <a:off x="3424720" y="1597316"/>
              <a:ext cx="2334895" cy="2147570"/>
            </a:xfrm>
            <a:custGeom>
              <a:avLst/>
              <a:gdLst/>
              <a:ahLst/>
              <a:cxnLst/>
              <a:rect l="l" t="t" r="r" b="b"/>
              <a:pathLst>
                <a:path w="2334895" h="2147570">
                  <a:moveTo>
                    <a:pt x="313690" y="221284"/>
                  </a:moveTo>
                  <a:lnTo>
                    <a:pt x="298665" y="177634"/>
                  </a:lnTo>
                  <a:lnTo>
                    <a:pt x="289534" y="167144"/>
                  </a:lnTo>
                  <a:lnTo>
                    <a:pt x="268363" y="142798"/>
                  </a:lnTo>
                  <a:lnTo>
                    <a:pt x="265074" y="141173"/>
                  </a:lnTo>
                  <a:lnTo>
                    <a:pt x="265074" y="228028"/>
                  </a:lnTo>
                  <a:lnTo>
                    <a:pt x="263309" y="256311"/>
                  </a:lnTo>
                  <a:lnTo>
                    <a:pt x="250698" y="281698"/>
                  </a:lnTo>
                  <a:lnTo>
                    <a:pt x="230060" y="299643"/>
                  </a:lnTo>
                  <a:lnTo>
                    <a:pt x="204190" y="308546"/>
                  </a:lnTo>
                  <a:lnTo>
                    <a:pt x="175907" y="306781"/>
                  </a:lnTo>
                  <a:lnTo>
                    <a:pt x="150520" y="294170"/>
                  </a:lnTo>
                  <a:lnTo>
                    <a:pt x="132575" y="273532"/>
                  </a:lnTo>
                  <a:lnTo>
                    <a:pt x="123748" y="247878"/>
                  </a:lnTo>
                  <a:lnTo>
                    <a:pt x="123774" y="246100"/>
                  </a:lnTo>
                  <a:lnTo>
                    <a:pt x="125450" y="219379"/>
                  </a:lnTo>
                  <a:lnTo>
                    <a:pt x="138049" y="193992"/>
                  </a:lnTo>
                  <a:lnTo>
                    <a:pt x="158699" y="176047"/>
                  </a:lnTo>
                  <a:lnTo>
                    <a:pt x="184556" y="167144"/>
                  </a:lnTo>
                  <a:lnTo>
                    <a:pt x="212839" y="168910"/>
                  </a:lnTo>
                  <a:lnTo>
                    <a:pt x="238226" y="181521"/>
                  </a:lnTo>
                  <a:lnTo>
                    <a:pt x="256171" y="202158"/>
                  </a:lnTo>
                  <a:lnTo>
                    <a:pt x="265074" y="228028"/>
                  </a:lnTo>
                  <a:lnTo>
                    <a:pt x="265074" y="141173"/>
                  </a:lnTo>
                  <a:lnTo>
                    <a:pt x="225539" y="121526"/>
                  </a:lnTo>
                  <a:lnTo>
                    <a:pt x="177812" y="118529"/>
                  </a:lnTo>
                  <a:lnTo>
                    <a:pt x="134162" y="133553"/>
                  </a:lnTo>
                  <a:lnTo>
                    <a:pt x="99326" y="163855"/>
                  </a:lnTo>
                  <a:lnTo>
                    <a:pt x="78054" y="206679"/>
                  </a:lnTo>
                  <a:lnTo>
                    <a:pt x="75069" y="254406"/>
                  </a:lnTo>
                  <a:lnTo>
                    <a:pt x="90081" y="298056"/>
                  </a:lnTo>
                  <a:lnTo>
                    <a:pt x="120383" y="332892"/>
                  </a:lnTo>
                  <a:lnTo>
                    <a:pt x="163207" y="354164"/>
                  </a:lnTo>
                  <a:lnTo>
                    <a:pt x="210934" y="357162"/>
                  </a:lnTo>
                  <a:lnTo>
                    <a:pt x="254584" y="342138"/>
                  </a:lnTo>
                  <a:lnTo>
                    <a:pt x="289420" y="311835"/>
                  </a:lnTo>
                  <a:lnTo>
                    <a:pt x="291058" y="308546"/>
                  </a:lnTo>
                  <a:lnTo>
                    <a:pt x="310692" y="269011"/>
                  </a:lnTo>
                  <a:lnTo>
                    <a:pt x="313690" y="221284"/>
                  </a:lnTo>
                  <a:close/>
                </a:path>
                <a:path w="2334895" h="2147570">
                  <a:moveTo>
                    <a:pt x="377228" y="1912112"/>
                  </a:moveTo>
                  <a:lnTo>
                    <a:pt x="364998" y="1912112"/>
                  </a:lnTo>
                  <a:lnTo>
                    <a:pt x="364998" y="1880349"/>
                  </a:lnTo>
                  <a:lnTo>
                    <a:pt x="337743" y="1880552"/>
                  </a:lnTo>
                  <a:lnTo>
                    <a:pt x="325043" y="1841576"/>
                  </a:lnTo>
                  <a:lnTo>
                    <a:pt x="291744" y="1836432"/>
                  </a:lnTo>
                  <a:lnTo>
                    <a:pt x="270662" y="1839315"/>
                  </a:lnTo>
                  <a:lnTo>
                    <a:pt x="251485" y="1847405"/>
                  </a:lnTo>
                  <a:lnTo>
                    <a:pt x="233413" y="1860308"/>
                  </a:lnTo>
                  <a:lnTo>
                    <a:pt x="215620" y="1877644"/>
                  </a:lnTo>
                  <a:lnTo>
                    <a:pt x="215620" y="2119896"/>
                  </a:lnTo>
                  <a:lnTo>
                    <a:pt x="246189" y="2098890"/>
                  </a:lnTo>
                  <a:lnTo>
                    <a:pt x="277456" y="2086419"/>
                  </a:lnTo>
                  <a:lnTo>
                    <a:pt x="308508" y="2083181"/>
                  </a:lnTo>
                  <a:lnTo>
                    <a:pt x="338416" y="2089835"/>
                  </a:lnTo>
                  <a:lnTo>
                    <a:pt x="337769" y="1890445"/>
                  </a:lnTo>
                  <a:lnTo>
                    <a:pt x="352717" y="1890445"/>
                  </a:lnTo>
                  <a:lnTo>
                    <a:pt x="351739" y="2114194"/>
                  </a:lnTo>
                  <a:lnTo>
                    <a:pt x="314350" y="2103755"/>
                  </a:lnTo>
                  <a:lnTo>
                    <a:pt x="282714" y="2103005"/>
                  </a:lnTo>
                  <a:lnTo>
                    <a:pt x="251561" y="2109559"/>
                  </a:lnTo>
                  <a:lnTo>
                    <a:pt x="215620" y="2121027"/>
                  </a:lnTo>
                  <a:lnTo>
                    <a:pt x="215620" y="2122690"/>
                  </a:lnTo>
                  <a:lnTo>
                    <a:pt x="206717" y="2121217"/>
                  </a:lnTo>
                  <a:lnTo>
                    <a:pt x="206717" y="2121027"/>
                  </a:lnTo>
                  <a:lnTo>
                    <a:pt x="171577" y="2109927"/>
                  </a:lnTo>
                  <a:lnTo>
                    <a:pt x="139560" y="2102231"/>
                  </a:lnTo>
                  <a:lnTo>
                    <a:pt x="106591" y="2101748"/>
                  </a:lnTo>
                  <a:lnTo>
                    <a:pt x="68643" y="2112238"/>
                  </a:lnTo>
                  <a:lnTo>
                    <a:pt x="69621" y="1890445"/>
                  </a:lnTo>
                  <a:lnTo>
                    <a:pt x="84569" y="1890445"/>
                  </a:lnTo>
                  <a:lnTo>
                    <a:pt x="83921" y="2089835"/>
                  </a:lnTo>
                  <a:lnTo>
                    <a:pt x="113830" y="2083181"/>
                  </a:lnTo>
                  <a:lnTo>
                    <a:pt x="144881" y="2086419"/>
                  </a:lnTo>
                  <a:lnTo>
                    <a:pt x="176149" y="2098890"/>
                  </a:lnTo>
                  <a:lnTo>
                    <a:pt x="206717" y="2119896"/>
                  </a:lnTo>
                  <a:lnTo>
                    <a:pt x="206717" y="1877644"/>
                  </a:lnTo>
                  <a:lnTo>
                    <a:pt x="188925" y="1860308"/>
                  </a:lnTo>
                  <a:lnTo>
                    <a:pt x="170853" y="1847405"/>
                  </a:lnTo>
                  <a:lnTo>
                    <a:pt x="151676" y="1839315"/>
                  </a:lnTo>
                  <a:lnTo>
                    <a:pt x="130594" y="1836432"/>
                  </a:lnTo>
                  <a:lnTo>
                    <a:pt x="120154" y="1836940"/>
                  </a:lnTo>
                  <a:lnTo>
                    <a:pt x="109080" y="1838642"/>
                  </a:lnTo>
                  <a:lnTo>
                    <a:pt x="97294" y="1841576"/>
                  </a:lnTo>
                  <a:lnTo>
                    <a:pt x="84709" y="1845767"/>
                  </a:lnTo>
                  <a:lnTo>
                    <a:pt x="84594" y="1880552"/>
                  </a:lnTo>
                  <a:lnTo>
                    <a:pt x="55613" y="1880349"/>
                  </a:lnTo>
                  <a:lnTo>
                    <a:pt x="55613" y="1912112"/>
                  </a:lnTo>
                  <a:lnTo>
                    <a:pt x="45110" y="1912112"/>
                  </a:lnTo>
                  <a:lnTo>
                    <a:pt x="45110" y="2147328"/>
                  </a:lnTo>
                  <a:lnTo>
                    <a:pt x="377228" y="2147328"/>
                  </a:lnTo>
                  <a:lnTo>
                    <a:pt x="377228" y="1912112"/>
                  </a:lnTo>
                  <a:close/>
                </a:path>
                <a:path w="2334895" h="2147570">
                  <a:moveTo>
                    <a:pt x="388975" y="263791"/>
                  </a:moveTo>
                  <a:lnTo>
                    <a:pt x="350189" y="242265"/>
                  </a:lnTo>
                  <a:lnTo>
                    <a:pt x="350113" y="229590"/>
                  </a:lnTo>
                  <a:lnTo>
                    <a:pt x="349364" y="219862"/>
                  </a:lnTo>
                  <a:lnTo>
                    <a:pt x="347649" y="208902"/>
                  </a:lnTo>
                  <a:lnTo>
                    <a:pt x="345122" y="198145"/>
                  </a:lnTo>
                  <a:lnTo>
                    <a:pt x="376174" y="170154"/>
                  </a:lnTo>
                  <a:lnTo>
                    <a:pt x="353999" y="128447"/>
                  </a:lnTo>
                  <a:lnTo>
                    <a:pt x="348234" y="117614"/>
                  </a:lnTo>
                  <a:lnTo>
                    <a:pt x="332435" y="121551"/>
                  </a:lnTo>
                  <a:lnTo>
                    <a:pt x="332435" y="229590"/>
                  </a:lnTo>
                  <a:lnTo>
                    <a:pt x="327926" y="273634"/>
                  </a:lnTo>
                  <a:lnTo>
                    <a:pt x="309803" y="314020"/>
                  </a:lnTo>
                  <a:lnTo>
                    <a:pt x="281025" y="345605"/>
                  </a:lnTo>
                  <a:lnTo>
                    <a:pt x="244373" y="366763"/>
                  </a:lnTo>
                  <a:lnTo>
                    <a:pt x="202628" y="375907"/>
                  </a:lnTo>
                  <a:lnTo>
                    <a:pt x="158584" y="371398"/>
                  </a:lnTo>
                  <a:lnTo>
                    <a:pt x="118198" y="353275"/>
                  </a:lnTo>
                  <a:lnTo>
                    <a:pt x="86614" y="324497"/>
                  </a:lnTo>
                  <a:lnTo>
                    <a:pt x="65455" y="287845"/>
                  </a:lnTo>
                  <a:lnTo>
                    <a:pt x="56324" y="246100"/>
                  </a:lnTo>
                  <a:lnTo>
                    <a:pt x="60820" y="202057"/>
                  </a:lnTo>
                  <a:lnTo>
                    <a:pt x="78943" y="161671"/>
                  </a:lnTo>
                  <a:lnTo>
                    <a:pt x="107721" y="130086"/>
                  </a:lnTo>
                  <a:lnTo>
                    <a:pt x="144386" y="108927"/>
                  </a:lnTo>
                  <a:lnTo>
                    <a:pt x="186118" y="99796"/>
                  </a:lnTo>
                  <a:lnTo>
                    <a:pt x="230162" y="104292"/>
                  </a:lnTo>
                  <a:lnTo>
                    <a:pt x="270548" y="122415"/>
                  </a:lnTo>
                  <a:lnTo>
                    <a:pt x="302133" y="151193"/>
                  </a:lnTo>
                  <a:lnTo>
                    <a:pt x="323291" y="187858"/>
                  </a:lnTo>
                  <a:lnTo>
                    <a:pt x="332435" y="229590"/>
                  </a:lnTo>
                  <a:lnTo>
                    <a:pt x="332435" y="121551"/>
                  </a:lnTo>
                  <a:lnTo>
                    <a:pt x="304660" y="128447"/>
                  </a:lnTo>
                  <a:lnTo>
                    <a:pt x="297319" y="121221"/>
                  </a:lnTo>
                  <a:lnTo>
                    <a:pt x="289394" y="114592"/>
                  </a:lnTo>
                  <a:lnTo>
                    <a:pt x="280924" y="108534"/>
                  </a:lnTo>
                  <a:lnTo>
                    <a:pt x="271970" y="103073"/>
                  </a:lnTo>
                  <a:lnTo>
                    <a:pt x="273469" y="103479"/>
                  </a:lnTo>
                  <a:lnTo>
                    <a:pt x="273481" y="103073"/>
                  </a:lnTo>
                  <a:lnTo>
                    <a:pt x="273532" y="99796"/>
                  </a:lnTo>
                  <a:lnTo>
                    <a:pt x="273723" y="88544"/>
                  </a:lnTo>
                  <a:lnTo>
                    <a:pt x="274294" y="54521"/>
                  </a:lnTo>
                  <a:lnTo>
                    <a:pt x="216814" y="39128"/>
                  </a:lnTo>
                  <a:lnTo>
                    <a:pt x="193052" y="81927"/>
                  </a:lnTo>
                  <a:lnTo>
                    <a:pt x="194564" y="82334"/>
                  </a:lnTo>
                  <a:lnTo>
                    <a:pt x="183451" y="82626"/>
                  </a:lnTo>
                  <a:lnTo>
                    <a:pt x="172478" y="83743"/>
                  </a:lnTo>
                  <a:lnTo>
                    <a:pt x="161709" y="85712"/>
                  </a:lnTo>
                  <a:lnTo>
                    <a:pt x="151180" y="88544"/>
                  </a:lnTo>
                  <a:lnTo>
                    <a:pt x="151536" y="88328"/>
                  </a:lnTo>
                  <a:lnTo>
                    <a:pt x="116306" y="54330"/>
                  </a:lnTo>
                  <a:lnTo>
                    <a:pt x="65836" y="85864"/>
                  </a:lnTo>
                  <a:lnTo>
                    <a:pt x="80530" y="131178"/>
                  </a:lnTo>
                  <a:lnTo>
                    <a:pt x="74612" y="137795"/>
                  </a:lnTo>
                  <a:lnTo>
                    <a:pt x="69075" y="144780"/>
                  </a:lnTo>
                  <a:lnTo>
                    <a:pt x="63957" y="152120"/>
                  </a:lnTo>
                  <a:lnTo>
                    <a:pt x="59258" y="159829"/>
                  </a:lnTo>
                  <a:lnTo>
                    <a:pt x="15405" y="159092"/>
                  </a:lnTo>
                  <a:lnTo>
                    <a:pt x="0" y="216560"/>
                  </a:lnTo>
                  <a:lnTo>
                    <a:pt x="38277" y="237807"/>
                  </a:lnTo>
                  <a:lnTo>
                    <a:pt x="38620" y="247878"/>
                  </a:lnTo>
                  <a:lnTo>
                    <a:pt x="39624" y="257835"/>
                  </a:lnTo>
                  <a:lnTo>
                    <a:pt x="41275" y="267639"/>
                  </a:lnTo>
                  <a:lnTo>
                    <a:pt x="43561" y="277279"/>
                  </a:lnTo>
                  <a:lnTo>
                    <a:pt x="11061" y="303631"/>
                  </a:lnTo>
                  <a:lnTo>
                    <a:pt x="36207" y="357555"/>
                  </a:lnTo>
                  <a:lnTo>
                    <a:pt x="84264" y="348246"/>
                  </a:lnTo>
                  <a:lnTo>
                    <a:pt x="83527" y="346646"/>
                  </a:lnTo>
                  <a:lnTo>
                    <a:pt x="90805" y="353885"/>
                  </a:lnTo>
                  <a:lnTo>
                    <a:pt x="98679" y="360553"/>
                  </a:lnTo>
                  <a:lnTo>
                    <a:pt x="107099" y="366623"/>
                  </a:lnTo>
                  <a:lnTo>
                    <a:pt x="116001" y="372122"/>
                  </a:lnTo>
                  <a:lnTo>
                    <a:pt x="115227" y="418287"/>
                  </a:lnTo>
                  <a:lnTo>
                    <a:pt x="172707" y="433679"/>
                  </a:lnTo>
                  <a:lnTo>
                    <a:pt x="195110" y="393319"/>
                  </a:lnTo>
                  <a:lnTo>
                    <a:pt x="206502" y="392950"/>
                  </a:lnTo>
                  <a:lnTo>
                    <a:pt x="217728" y="391718"/>
                  </a:lnTo>
                  <a:lnTo>
                    <a:pt x="228752" y="389610"/>
                  </a:lnTo>
                  <a:lnTo>
                    <a:pt x="239509" y="386613"/>
                  </a:lnTo>
                  <a:lnTo>
                    <a:pt x="235013" y="389763"/>
                  </a:lnTo>
                  <a:lnTo>
                    <a:pt x="271983" y="421868"/>
                  </a:lnTo>
                  <a:lnTo>
                    <a:pt x="320725" y="387731"/>
                  </a:lnTo>
                  <a:lnTo>
                    <a:pt x="320294" y="386613"/>
                  </a:lnTo>
                  <a:lnTo>
                    <a:pt x="316191" y="375907"/>
                  </a:lnTo>
                  <a:lnTo>
                    <a:pt x="305269" y="347395"/>
                  </a:lnTo>
                  <a:lnTo>
                    <a:pt x="311162" y="341210"/>
                  </a:lnTo>
                  <a:lnTo>
                    <a:pt x="316687" y="334657"/>
                  </a:lnTo>
                  <a:lnTo>
                    <a:pt x="321818" y="327748"/>
                  </a:lnTo>
                  <a:lnTo>
                    <a:pt x="326504" y="320484"/>
                  </a:lnTo>
                  <a:lnTo>
                    <a:pt x="373570" y="321271"/>
                  </a:lnTo>
                  <a:lnTo>
                    <a:pt x="373786" y="320484"/>
                  </a:lnTo>
                  <a:lnTo>
                    <a:pt x="388975" y="263791"/>
                  </a:lnTo>
                  <a:close/>
                </a:path>
                <a:path w="2334895" h="2147570">
                  <a:moveTo>
                    <a:pt x="391287" y="132562"/>
                  </a:moveTo>
                  <a:lnTo>
                    <a:pt x="390105" y="133832"/>
                  </a:lnTo>
                  <a:lnTo>
                    <a:pt x="390702" y="134759"/>
                  </a:lnTo>
                  <a:lnTo>
                    <a:pt x="391287" y="132562"/>
                  </a:lnTo>
                  <a:close/>
                </a:path>
                <a:path w="2334895" h="2147570">
                  <a:moveTo>
                    <a:pt x="2310066" y="1959216"/>
                  </a:moveTo>
                  <a:lnTo>
                    <a:pt x="2253526" y="2006231"/>
                  </a:lnTo>
                  <a:lnTo>
                    <a:pt x="2252840" y="2002434"/>
                  </a:lnTo>
                  <a:lnTo>
                    <a:pt x="2249474" y="1999615"/>
                  </a:lnTo>
                  <a:lnTo>
                    <a:pt x="2228596" y="1999615"/>
                  </a:lnTo>
                  <a:lnTo>
                    <a:pt x="2228596" y="1986483"/>
                  </a:lnTo>
                  <a:lnTo>
                    <a:pt x="2226094" y="1974075"/>
                  </a:lnTo>
                  <a:lnTo>
                    <a:pt x="2219261" y="1963953"/>
                  </a:lnTo>
                  <a:lnTo>
                    <a:pt x="2209139" y="1957120"/>
                  </a:lnTo>
                  <a:lnTo>
                    <a:pt x="2196731" y="1954618"/>
                  </a:lnTo>
                  <a:lnTo>
                    <a:pt x="2154174" y="1954618"/>
                  </a:lnTo>
                  <a:lnTo>
                    <a:pt x="2168537" y="1945195"/>
                  </a:lnTo>
                  <a:lnTo>
                    <a:pt x="2179701" y="1932228"/>
                  </a:lnTo>
                  <a:lnTo>
                    <a:pt x="2180793" y="1929841"/>
                  </a:lnTo>
                  <a:lnTo>
                    <a:pt x="2186927" y="1916480"/>
                  </a:lnTo>
                  <a:lnTo>
                    <a:pt x="2184616" y="1874469"/>
                  </a:lnTo>
                  <a:lnTo>
                    <a:pt x="2158365" y="1845983"/>
                  </a:lnTo>
                  <a:lnTo>
                    <a:pt x="2158365" y="1898700"/>
                  </a:lnTo>
                  <a:lnTo>
                    <a:pt x="2155926" y="1910829"/>
                  </a:lnTo>
                  <a:lnTo>
                    <a:pt x="2149246" y="1920722"/>
                  </a:lnTo>
                  <a:lnTo>
                    <a:pt x="2139353" y="1927402"/>
                  </a:lnTo>
                  <a:lnTo>
                    <a:pt x="2127224" y="1929841"/>
                  </a:lnTo>
                  <a:lnTo>
                    <a:pt x="2115108" y="1927402"/>
                  </a:lnTo>
                  <a:lnTo>
                    <a:pt x="2105215" y="1920722"/>
                  </a:lnTo>
                  <a:lnTo>
                    <a:pt x="2098535" y="1910829"/>
                  </a:lnTo>
                  <a:lnTo>
                    <a:pt x="2096084" y="1898700"/>
                  </a:lnTo>
                  <a:lnTo>
                    <a:pt x="2098535" y="1886585"/>
                  </a:lnTo>
                  <a:lnTo>
                    <a:pt x="2105215" y="1876691"/>
                  </a:lnTo>
                  <a:lnTo>
                    <a:pt x="2115108" y="1870011"/>
                  </a:lnTo>
                  <a:lnTo>
                    <a:pt x="2127224" y="1867560"/>
                  </a:lnTo>
                  <a:lnTo>
                    <a:pt x="2139353" y="1870011"/>
                  </a:lnTo>
                  <a:lnTo>
                    <a:pt x="2149246" y="1876691"/>
                  </a:lnTo>
                  <a:lnTo>
                    <a:pt x="2155926" y="1886585"/>
                  </a:lnTo>
                  <a:lnTo>
                    <a:pt x="2158365" y="1898700"/>
                  </a:lnTo>
                  <a:lnTo>
                    <a:pt x="2158365" y="1845983"/>
                  </a:lnTo>
                  <a:lnTo>
                    <a:pt x="2151469" y="1841322"/>
                  </a:lnTo>
                  <a:lnTo>
                    <a:pt x="2127224" y="1836432"/>
                  </a:lnTo>
                  <a:lnTo>
                    <a:pt x="2102993" y="1841322"/>
                  </a:lnTo>
                  <a:lnTo>
                    <a:pt x="2083193" y="1854669"/>
                  </a:lnTo>
                  <a:lnTo>
                    <a:pt x="2069846" y="1874469"/>
                  </a:lnTo>
                  <a:lnTo>
                    <a:pt x="2064956" y="1898700"/>
                  </a:lnTo>
                  <a:lnTo>
                    <a:pt x="2067521" y="1916480"/>
                  </a:lnTo>
                  <a:lnTo>
                    <a:pt x="2074760" y="1932228"/>
                  </a:lnTo>
                  <a:lnTo>
                    <a:pt x="2085924" y="1945195"/>
                  </a:lnTo>
                  <a:lnTo>
                    <a:pt x="2100275" y="1954618"/>
                  </a:lnTo>
                  <a:lnTo>
                    <a:pt x="2043328" y="1954618"/>
                  </a:lnTo>
                  <a:lnTo>
                    <a:pt x="2066302" y="1919312"/>
                  </a:lnTo>
                  <a:lnTo>
                    <a:pt x="2063254" y="1904250"/>
                  </a:lnTo>
                  <a:lnTo>
                    <a:pt x="2054961" y="1891944"/>
                  </a:lnTo>
                  <a:lnTo>
                    <a:pt x="2042731" y="1883702"/>
                  </a:lnTo>
                  <a:lnTo>
                    <a:pt x="2042731" y="1927682"/>
                  </a:lnTo>
                  <a:lnTo>
                    <a:pt x="2035949" y="1934464"/>
                  </a:lnTo>
                  <a:lnTo>
                    <a:pt x="2019223" y="1934464"/>
                  </a:lnTo>
                  <a:lnTo>
                    <a:pt x="2012442" y="1927682"/>
                  </a:lnTo>
                  <a:lnTo>
                    <a:pt x="2012569" y="1910829"/>
                  </a:lnTo>
                  <a:lnTo>
                    <a:pt x="2019223" y="1904174"/>
                  </a:lnTo>
                  <a:lnTo>
                    <a:pt x="2035949" y="1904174"/>
                  </a:lnTo>
                  <a:lnTo>
                    <a:pt x="2042604" y="1910829"/>
                  </a:lnTo>
                  <a:lnTo>
                    <a:pt x="2042731" y="1927682"/>
                  </a:lnTo>
                  <a:lnTo>
                    <a:pt x="2042731" y="1883702"/>
                  </a:lnTo>
                  <a:lnTo>
                    <a:pt x="2027580" y="1880603"/>
                  </a:lnTo>
                  <a:lnTo>
                    <a:pt x="2012518" y="1883638"/>
                  </a:lnTo>
                  <a:lnTo>
                    <a:pt x="2000211" y="1891944"/>
                  </a:lnTo>
                  <a:lnTo>
                    <a:pt x="1991906" y="1904250"/>
                  </a:lnTo>
                  <a:lnTo>
                    <a:pt x="1988870" y="1919312"/>
                  </a:lnTo>
                  <a:lnTo>
                    <a:pt x="1990547" y="1930641"/>
                  </a:lnTo>
                  <a:lnTo>
                    <a:pt x="1995271" y="1940636"/>
                  </a:lnTo>
                  <a:lnTo>
                    <a:pt x="2002536" y="1948802"/>
                  </a:lnTo>
                  <a:lnTo>
                    <a:pt x="2011832" y="1954618"/>
                  </a:lnTo>
                  <a:lnTo>
                    <a:pt x="1983447" y="1954618"/>
                  </a:lnTo>
                  <a:lnTo>
                    <a:pt x="1971052" y="1957120"/>
                  </a:lnTo>
                  <a:lnTo>
                    <a:pt x="1960918" y="1963953"/>
                  </a:lnTo>
                  <a:lnTo>
                    <a:pt x="1954085" y="1974075"/>
                  </a:lnTo>
                  <a:lnTo>
                    <a:pt x="1951583" y="1986483"/>
                  </a:lnTo>
                  <a:lnTo>
                    <a:pt x="1951583" y="2113927"/>
                  </a:lnTo>
                  <a:lnTo>
                    <a:pt x="1954085" y="2126323"/>
                  </a:lnTo>
                  <a:lnTo>
                    <a:pt x="1960918" y="2136457"/>
                  </a:lnTo>
                  <a:lnTo>
                    <a:pt x="1971052" y="2143277"/>
                  </a:lnTo>
                  <a:lnTo>
                    <a:pt x="1983447" y="2145779"/>
                  </a:lnTo>
                  <a:lnTo>
                    <a:pt x="2196731" y="2145779"/>
                  </a:lnTo>
                  <a:lnTo>
                    <a:pt x="2209139" y="2143277"/>
                  </a:lnTo>
                  <a:lnTo>
                    <a:pt x="2219261" y="2136457"/>
                  </a:lnTo>
                  <a:lnTo>
                    <a:pt x="2226094" y="2126323"/>
                  </a:lnTo>
                  <a:lnTo>
                    <a:pt x="2228596" y="2113927"/>
                  </a:lnTo>
                  <a:lnTo>
                    <a:pt x="2228596" y="2100783"/>
                  </a:lnTo>
                  <a:lnTo>
                    <a:pt x="2249474" y="2100783"/>
                  </a:lnTo>
                  <a:lnTo>
                    <a:pt x="2252840" y="2097976"/>
                  </a:lnTo>
                  <a:lnTo>
                    <a:pt x="2253526" y="2094166"/>
                  </a:lnTo>
                  <a:lnTo>
                    <a:pt x="2310066" y="2141194"/>
                  </a:lnTo>
                  <a:lnTo>
                    <a:pt x="2310066" y="2094166"/>
                  </a:lnTo>
                  <a:lnTo>
                    <a:pt x="2310066" y="2006231"/>
                  </a:lnTo>
                  <a:lnTo>
                    <a:pt x="2310066" y="1959216"/>
                  </a:lnTo>
                  <a:close/>
                </a:path>
                <a:path w="2334895" h="2147570">
                  <a:moveTo>
                    <a:pt x="2334501" y="181775"/>
                  </a:moveTo>
                  <a:lnTo>
                    <a:pt x="2231072" y="122250"/>
                  </a:lnTo>
                  <a:lnTo>
                    <a:pt x="2242642" y="101574"/>
                  </a:lnTo>
                  <a:lnTo>
                    <a:pt x="2256891" y="89674"/>
                  </a:lnTo>
                  <a:lnTo>
                    <a:pt x="2270988" y="79082"/>
                  </a:lnTo>
                  <a:lnTo>
                    <a:pt x="2282126" y="62306"/>
                  </a:lnTo>
                  <a:lnTo>
                    <a:pt x="2286419" y="45212"/>
                  </a:lnTo>
                  <a:lnTo>
                    <a:pt x="2283930" y="28943"/>
                  </a:lnTo>
                  <a:lnTo>
                    <a:pt x="2276094" y="14909"/>
                  </a:lnTo>
                  <a:lnTo>
                    <a:pt x="2264410" y="4495"/>
                  </a:lnTo>
                  <a:lnTo>
                    <a:pt x="2250122" y="0"/>
                  </a:lnTo>
                  <a:lnTo>
                    <a:pt x="2233066" y="444"/>
                  </a:lnTo>
                  <a:lnTo>
                    <a:pt x="2216150" y="7366"/>
                  </a:lnTo>
                  <a:lnTo>
                    <a:pt x="2202307" y="22237"/>
                  </a:lnTo>
                  <a:lnTo>
                    <a:pt x="2196185" y="42824"/>
                  </a:lnTo>
                  <a:lnTo>
                    <a:pt x="2195665" y="58000"/>
                  </a:lnTo>
                  <a:lnTo>
                    <a:pt x="2193747" y="73431"/>
                  </a:lnTo>
                  <a:lnTo>
                    <a:pt x="2183409" y="94818"/>
                  </a:lnTo>
                  <a:lnTo>
                    <a:pt x="2075738" y="32854"/>
                  </a:lnTo>
                  <a:lnTo>
                    <a:pt x="2015375" y="137744"/>
                  </a:lnTo>
                  <a:lnTo>
                    <a:pt x="2036864" y="148183"/>
                  </a:lnTo>
                  <a:lnTo>
                    <a:pt x="2052345" y="150139"/>
                  </a:lnTo>
                  <a:lnTo>
                    <a:pt x="2067534" y="150647"/>
                  </a:lnTo>
                  <a:lnTo>
                    <a:pt x="2088159" y="156768"/>
                  </a:lnTo>
                  <a:lnTo>
                    <a:pt x="2103043" y="170611"/>
                  </a:lnTo>
                  <a:lnTo>
                    <a:pt x="2109952" y="187528"/>
                  </a:lnTo>
                  <a:lnTo>
                    <a:pt x="2110409" y="204597"/>
                  </a:lnTo>
                  <a:lnTo>
                    <a:pt x="2105901" y="218871"/>
                  </a:lnTo>
                  <a:lnTo>
                    <a:pt x="2095500" y="230568"/>
                  </a:lnTo>
                  <a:lnTo>
                    <a:pt x="2081466" y="238391"/>
                  </a:lnTo>
                  <a:lnTo>
                    <a:pt x="2065197" y="240880"/>
                  </a:lnTo>
                  <a:lnTo>
                    <a:pt x="2048103" y="236588"/>
                  </a:lnTo>
                  <a:lnTo>
                    <a:pt x="2031301" y="225425"/>
                  </a:lnTo>
                  <a:lnTo>
                    <a:pt x="2020684" y="211289"/>
                  </a:lnTo>
                  <a:lnTo>
                    <a:pt x="2008733" y="197002"/>
                  </a:lnTo>
                  <a:lnTo>
                    <a:pt x="1987931" y="185432"/>
                  </a:lnTo>
                  <a:lnTo>
                    <a:pt x="1926818" y="291617"/>
                  </a:lnTo>
                  <a:lnTo>
                    <a:pt x="2030310" y="351180"/>
                  </a:lnTo>
                  <a:lnTo>
                    <a:pt x="2018753" y="371487"/>
                  </a:lnTo>
                  <a:lnTo>
                    <a:pt x="2004593" y="383247"/>
                  </a:lnTo>
                  <a:lnTo>
                    <a:pt x="1990585" y="393801"/>
                  </a:lnTo>
                  <a:lnTo>
                    <a:pt x="1979523" y="410514"/>
                  </a:lnTo>
                  <a:lnTo>
                    <a:pt x="1975231" y="427596"/>
                  </a:lnTo>
                  <a:lnTo>
                    <a:pt x="1977720" y="443865"/>
                  </a:lnTo>
                  <a:lnTo>
                    <a:pt x="1985556" y="457911"/>
                  </a:lnTo>
                  <a:lnTo>
                    <a:pt x="1997240" y="468312"/>
                  </a:lnTo>
                  <a:lnTo>
                    <a:pt x="2011514" y="472821"/>
                  </a:lnTo>
                  <a:lnTo>
                    <a:pt x="2028583" y="472363"/>
                  </a:lnTo>
                  <a:lnTo>
                    <a:pt x="2045500" y="465455"/>
                  </a:lnTo>
                  <a:lnTo>
                    <a:pt x="2059343" y="450570"/>
                  </a:lnTo>
                  <a:lnTo>
                    <a:pt x="2065451" y="430072"/>
                  </a:lnTo>
                  <a:lnTo>
                    <a:pt x="2065985" y="414972"/>
                  </a:lnTo>
                  <a:lnTo>
                    <a:pt x="2067826" y="399669"/>
                  </a:lnTo>
                  <a:lnTo>
                    <a:pt x="2077885" y="378561"/>
                  </a:lnTo>
                  <a:lnTo>
                    <a:pt x="2185581" y="440537"/>
                  </a:lnTo>
                  <a:lnTo>
                    <a:pt x="2247735" y="332536"/>
                  </a:lnTo>
                  <a:lnTo>
                    <a:pt x="2226907" y="322757"/>
                  </a:lnTo>
                  <a:lnTo>
                    <a:pt x="2211730" y="320979"/>
                  </a:lnTo>
                  <a:lnTo>
                    <a:pt x="2196693" y="320433"/>
                  </a:lnTo>
                  <a:lnTo>
                    <a:pt x="2176284" y="314350"/>
                  </a:lnTo>
                  <a:lnTo>
                    <a:pt x="2161413" y="300507"/>
                  </a:lnTo>
                  <a:lnTo>
                    <a:pt x="2154491" y="283591"/>
                  </a:lnTo>
                  <a:lnTo>
                    <a:pt x="2154047" y="266522"/>
                  </a:lnTo>
                  <a:lnTo>
                    <a:pt x="2158555" y="252247"/>
                  </a:lnTo>
                  <a:lnTo>
                    <a:pt x="2168956" y="240550"/>
                  </a:lnTo>
                  <a:lnTo>
                    <a:pt x="2182990" y="232727"/>
                  </a:lnTo>
                  <a:lnTo>
                    <a:pt x="2199259" y="230225"/>
                  </a:lnTo>
                  <a:lnTo>
                    <a:pt x="2216353" y="234518"/>
                  </a:lnTo>
                  <a:lnTo>
                    <a:pt x="2232977" y="245503"/>
                  </a:lnTo>
                  <a:lnTo>
                    <a:pt x="2243493" y="259410"/>
                  </a:lnTo>
                  <a:lnTo>
                    <a:pt x="2255113" y="273507"/>
                  </a:lnTo>
                  <a:lnTo>
                    <a:pt x="2275065" y="285038"/>
                  </a:lnTo>
                  <a:lnTo>
                    <a:pt x="2334501" y="1817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64B2BEA-5231-83A8-84D1-EA9AF3D1B10F}"/>
              </a:ext>
            </a:extLst>
          </p:cNvPr>
          <p:cNvSpPr txBox="1"/>
          <p:nvPr/>
        </p:nvSpPr>
        <p:spPr>
          <a:xfrm>
            <a:off x="909626" y="1082155"/>
            <a:ext cx="215848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Baduy</a:t>
            </a:r>
            <a:r>
              <a:rPr lang="en-US" b="1" dirty="0"/>
              <a:t>:</a:t>
            </a:r>
          </a:p>
          <a:p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bersalah</a:t>
            </a:r>
            <a:r>
              <a:rPr lang="en-US" dirty="0"/>
              <a:t>,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permohonan</a:t>
            </a:r>
            <a:r>
              <a:rPr lang="en-US" dirty="0"/>
              <a:t> </a:t>
            </a:r>
            <a:r>
              <a:rPr lang="en-US" dirty="0" err="1"/>
              <a:t>maaf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alamiah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pu’un</a:t>
            </a:r>
            <a:r>
              <a:rPr lang="en-US" dirty="0"/>
              <a:t>/</a:t>
            </a:r>
            <a:r>
              <a:rPr lang="en-US" dirty="0" err="1"/>
              <a:t>kepala</a:t>
            </a:r>
            <a:r>
              <a:rPr lang="en-US" dirty="0"/>
              <a:t> </a:t>
            </a:r>
            <a:r>
              <a:rPr lang="en-US" dirty="0" err="1"/>
              <a:t>desa</a:t>
            </a:r>
            <a:r>
              <a:rPr lang="en-US" dirty="0"/>
              <a:t>.</a:t>
            </a:r>
          </a:p>
          <a:p>
            <a:r>
              <a:rPr lang="en-US" dirty="0" err="1"/>
              <a:t>Jujur</a:t>
            </a:r>
            <a:r>
              <a:rPr lang="en-US" dirty="0"/>
              <a:t>, </a:t>
            </a:r>
            <a:r>
              <a:rPr lang="en-US" dirty="0" err="1"/>
              <a:t>ngomong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adanya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Seba</a:t>
            </a:r>
            <a:r>
              <a:rPr lang="en-US" dirty="0"/>
              <a:t> (</a:t>
            </a:r>
            <a:r>
              <a:rPr lang="en-US" dirty="0" err="1"/>
              <a:t>Nasionalsime</a:t>
            </a:r>
            <a:r>
              <a:rPr lang="en-US" dirty="0"/>
              <a:t>) </a:t>
            </a:r>
          </a:p>
          <a:p>
            <a:endParaRPr lang="en-US" dirty="0"/>
          </a:p>
          <a:p>
            <a:r>
              <a:rPr lang="en-US" dirty="0"/>
              <a:t>Gotong royong</a:t>
            </a:r>
          </a:p>
          <a:p>
            <a:endParaRPr lang="en-US" dirty="0"/>
          </a:p>
          <a:p>
            <a:r>
              <a:rPr lang="en-US" dirty="0" err="1"/>
              <a:t>Kemandirian</a:t>
            </a:r>
            <a:endParaRPr lang="en-US" dirty="0"/>
          </a:p>
          <a:p>
            <a:endParaRPr lang="en-US" dirty="0"/>
          </a:p>
          <a:p>
            <a:r>
              <a:rPr lang="en-US" dirty="0"/>
              <a:t>Ada </a:t>
            </a:r>
            <a:r>
              <a:rPr lang="en-US" dirty="0" err="1"/>
              <a:t>tabungan</a:t>
            </a:r>
            <a:r>
              <a:rPr lang="en-US" dirty="0"/>
              <a:t> Bersama (</a:t>
            </a:r>
            <a:r>
              <a:rPr lang="en-US" dirty="0" err="1"/>
              <a:t>Lieut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Jimat</a:t>
            </a:r>
            <a:r>
              <a:rPr lang="en-US" dirty="0"/>
              <a:t>)</a:t>
            </a:r>
            <a:endParaRPr lang="en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4BEEB0-39AD-CE03-1E17-2835EF4EFE94}"/>
              </a:ext>
            </a:extLst>
          </p:cNvPr>
          <p:cNvSpPr txBox="1"/>
          <p:nvPr/>
        </p:nvSpPr>
        <p:spPr>
          <a:xfrm>
            <a:off x="8282609" y="1497496"/>
            <a:ext cx="2822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Seren</a:t>
            </a:r>
            <a:r>
              <a:rPr lang="en-US" dirty="0"/>
              <a:t> </a:t>
            </a:r>
            <a:r>
              <a:rPr lang="en-US" dirty="0" err="1"/>
              <a:t>Taun</a:t>
            </a:r>
            <a:r>
              <a:rPr lang="en-US" dirty="0"/>
              <a:t>, rasa </a:t>
            </a:r>
            <a:r>
              <a:rPr lang="en-US" dirty="0" err="1"/>
              <a:t>syukur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29861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D205D7-B567-9840-3453-78681FC4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601830"/>
            <a:ext cx="8814055" cy="57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2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6F5B4-2E69-4AB5-13C2-779ECCF8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75" y="622851"/>
            <a:ext cx="9526868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59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06A8AF-D818-98AD-AAE5-C5796AE22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26" y="640331"/>
            <a:ext cx="8375374" cy="614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032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15E09A-175B-4106-8E0B-6B4E9468E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318" y="609600"/>
            <a:ext cx="9821481" cy="57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89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4458C2-DB9E-20A6-9A22-0FDF274EC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163" y="622853"/>
            <a:ext cx="9393139" cy="587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468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FBEE4C-08AB-84C0-A5A8-9B1CF3D1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818" y="690813"/>
            <a:ext cx="9039886" cy="594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95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748A164-DB72-C200-534A-0F6F54BD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PEMAPARAN</a:t>
            </a:r>
            <a:endParaRPr lang="en-ID" sz="4000" b="1" dirty="0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3454C331-7BC4-9011-585D-563E96EF61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7645554"/>
              </p:ext>
            </p:extLst>
          </p:nvPr>
        </p:nvGraphicFramePr>
        <p:xfrm>
          <a:off x="4752771" y="80592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895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09983-BF12-13CD-28E8-F71F71B32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778" y="861391"/>
            <a:ext cx="9603811" cy="527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60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5EBA4C-7319-F059-09A2-CC0091276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04" y="634240"/>
            <a:ext cx="7612339" cy="580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96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1F7E0-8B08-43C9-B9D8-35C25A976F71}"/>
              </a:ext>
            </a:extLst>
          </p:cNvPr>
          <p:cNvSpPr txBox="1">
            <a:spLocks/>
          </p:cNvSpPr>
          <p:nvPr/>
        </p:nvSpPr>
        <p:spPr>
          <a:xfrm>
            <a:off x="981990" y="2822487"/>
            <a:ext cx="15748000" cy="27867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93877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D1540A-D7AD-EE41-E065-D580775B8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9235" cy="676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CC305-97C9-6913-E554-28A660A01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D9CB-3EF7-7C93-6691-6DE6C8B72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B39EA-D763-B972-1A38-32B867A1F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682593-3ADC-F957-2A57-3E913B1C4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4" y="0"/>
            <a:ext cx="11848955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2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7662A-5EBC-A9E3-401C-F55E29364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8C8162-9E9E-4AAA-DB4F-E14BE6E79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2" y="-1"/>
            <a:ext cx="11819052" cy="666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12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C92BE-086A-F47E-60A2-24F6207DA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URGENSI PENDIDIKAN KARAKTER</a:t>
            </a:r>
            <a:endParaRPr lang="en-ID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9E62E42B-3822-BF1A-1951-AC012EBB45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381637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85616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0895D-7096-E702-9377-C241B3335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24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Model </a:t>
            </a:r>
            <a:r>
              <a:rPr lang="en-ID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pembelajaran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adalah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kerangka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konseptual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digunakan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sebagai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pedoman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melakukan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ID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pembelajaran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yang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disusun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secara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sistematis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untuk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mencapai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tujuan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belajar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menyangkut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sintaksis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sosial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prinsip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reaksi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sistem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pendukung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ID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Joice&amp;Wells</a:t>
            </a:r>
            <a:r>
              <a:rPr lang="en-ID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).</a:t>
            </a:r>
            <a:endParaRPr lang="en-ID" sz="2400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0A3E2-8FF2-1296-EAFB-9E2A72EEA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1" dirty="0"/>
              <a:t>MODEL PEMBELAJARAN</a:t>
            </a:r>
            <a:endParaRPr lang="en-ID" sz="1800" b="1" dirty="0"/>
          </a:p>
        </p:txBody>
      </p:sp>
    </p:spTree>
    <p:extLst>
      <p:ext uri="{BB962C8B-B14F-4D97-AF65-F5344CB8AC3E}">
        <p14:creationId xmlns:p14="http://schemas.microsoft.com/office/powerpoint/2010/main" val="391872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0F3744-CFCF-6D61-9521-E8AFB8DB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1" y="888585"/>
            <a:ext cx="3031852" cy="3001392"/>
          </a:xfrm>
        </p:spPr>
        <p:txBody>
          <a:bodyPr/>
          <a:lstStyle/>
          <a:p>
            <a:r>
              <a:rPr lang="en-US" sz="2400" dirty="0" err="1"/>
              <a:t>Rumusan</a:t>
            </a:r>
            <a:r>
              <a:rPr lang="en-US" sz="2400" dirty="0"/>
              <a:t> </a:t>
            </a:r>
            <a:r>
              <a:rPr lang="en-US" sz="2400" dirty="0" err="1"/>
              <a:t>kebijakan</a:t>
            </a:r>
            <a:r>
              <a:rPr lang="en-US" sz="2400" dirty="0"/>
              <a:t> </a:t>
            </a:r>
            <a:r>
              <a:rPr lang="en-US" sz="2400" dirty="0" err="1"/>
              <a:t>operasionalnya</a:t>
            </a:r>
            <a:r>
              <a:rPr lang="en-US" sz="2400" dirty="0"/>
              <a:t> </a:t>
            </a:r>
            <a:r>
              <a:rPr lang="en-US" sz="2400" dirty="0" err="1"/>
              <a:t>tertuang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Peraturan</a:t>
            </a:r>
            <a:r>
              <a:rPr lang="en-US" sz="2400" dirty="0"/>
              <a:t> </a:t>
            </a:r>
            <a:r>
              <a:rPr lang="en-US" sz="2400" dirty="0" err="1"/>
              <a:t>Presiden</a:t>
            </a:r>
            <a:r>
              <a:rPr lang="en-US" sz="2400" dirty="0"/>
              <a:t> No. 87/2017 </a:t>
            </a:r>
            <a:r>
              <a:rPr lang="en-US" sz="2400" dirty="0" err="1"/>
              <a:t>tentang</a:t>
            </a:r>
            <a:r>
              <a:rPr lang="en-US" sz="2400" dirty="0"/>
              <a:t> “</a:t>
            </a:r>
            <a:r>
              <a:rPr lang="en-US" sz="2400" dirty="0" err="1"/>
              <a:t>Penguatan</a:t>
            </a:r>
            <a:r>
              <a:rPr lang="en-US" sz="2400" dirty="0"/>
              <a:t> Pendidikan </a:t>
            </a:r>
            <a:r>
              <a:rPr lang="en-US" sz="2400" dirty="0" err="1"/>
              <a:t>Karakter</a:t>
            </a:r>
            <a:r>
              <a:rPr lang="en-US" sz="2400" dirty="0"/>
              <a:t>”. </a:t>
            </a:r>
          </a:p>
          <a:p>
            <a:endParaRPr lang="en-ID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E628AF-382E-C17E-9491-E4E92AF9A7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3642" y="2649433"/>
            <a:ext cx="4917331" cy="3221279"/>
          </a:xfrm>
          <a:custGeom>
            <a:avLst/>
            <a:gdLst/>
            <a:ahLst/>
            <a:cxnLst/>
            <a:rect l="l" t="t" r="r" b="b"/>
            <a:pathLst>
              <a:path w="4221597" h="4303912">
                <a:moveTo>
                  <a:pt x="126986" y="0"/>
                </a:moveTo>
                <a:lnTo>
                  <a:pt x="4094611" y="0"/>
                </a:lnTo>
                <a:cubicBezTo>
                  <a:pt x="4164743" y="0"/>
                  <a:pt x="4221597" y="56854"/>
                  <a:pt x="4221597" y="126986"/>
                </a:cubicBezTo>
                <a:lnTo>
                  <a:pt x="4221597" y="4176926"/>
                </a:lnTo>
                <a:cubicBezTo>
                  <a:pt x="4221597" y="4247058"/>
                  <a:pt x="4164743" y="4303912"/>
                  <a:pt x="4094611" y="4303912"/>
                </a:cubicBezTo>
                <a:lnTo>
                  <a:pt x="126986" y="4303912"/>
                </a:lnTo>
                <a:cubicBezTo>
                  <a:pt x="56854" y="4303912"/>
                  <a:pt x="0" y="4247058"/>
                  <a:pt x="0" y="4176926"/>
                </a:cubicBezTo>
                <a:lnTo>
                  <a:pt x="0" y="126986"/>
                </a:lnTo>
                <a:cubicBezTo>
                  <a:pt x="0" y="56854"/>
                  <a:pt x="56854" y="0"/>
                  <a:pt x="126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695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688D6-9163-0672-6465-78CCC41D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>
                <a:solidFill>
                  <a:srgbClr val="FFFFFF"/>
                </a:solidFill>
              </a:rPr>
              <a:t>visi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Kemendikbud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endParaRPr lang="en-ID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551D7A-E34D-548D-E2A0-832D9FB7E9FE}"/>
              </a:ext>
            </a:extLst>
          </p:cNvPr>
          <p:cNvSpPr txBox="1">
            <a:spLocks/>
          </p:cNvSpPr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“</a:t>
            </a:r>
            <a:r>
              <a:rPr lang="en-US" sz="2800" dirty="0" err="1">
                <a:solidFill>
                  <a:schemeClr val="tx1"/>
                </a:solidFill>
              </a:rPr>
              <a:t>terciptanya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Pelajar</a:t>
            </a:r>
            <a:r>
              <a:rPr lang="en-US" sz="2800" dirty="0">
                <a:solidFill>
                  <a:schemeClr val="tx1"/>
                </a:solidFill>
              </a:rPr>
              <a:t> Pancasila yang </a:t>
            </a:r>
            <a:r>
              <a:rPr lang="en-US" sz="2800" dirty="0" err="1">
                <a:solidFill>
                  <a:schemeClr val="tx1"/>
                </a:solidFill>
              </a:rPr>
              <a:t>bernalar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kritis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kreatif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mandiri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beriman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bertakwa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kepada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Tuhan</a:t>
            </a:r>
            <a:r>
              <a:rPr lang="en-US" sz="2800" dirty="0">
                <a:solidFill>
                  <a:schemeClr val="tx1"/>
                </a:solidFill>
              </a:rPr>
              <a:t> YME, dan </a:t>
            </a:r>
            <a:r>
              <a:rPr lang="en-US" sz="2800" dirty="0" err="1">
                <a:solidFill>
                  <a:schemeClr val="tx1"/>
                </a:solidFill>
              </a:rPr>
              <a:t>berakhlak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mulia</a:t>
            </a:r>
            <a:r>
              <a:rPr lang="en-US" sz="2800" dirty="0">
                <a:solidFill>
                  <a:schemeClr val="tx1"/>
                </a:solidFill>
              </a:rPr>
              <a:t>, </a:t>
            </a:r>
            <a:r>
              <a:rPr lang="en-US" sz="2800" dirty="0" err="1">
                <a:solidFill>
                  <a:schemeClr val="tx1"/>
                </a:solidFill>
              </a:rPr>
              <a:t>bergotong</a:t>
            </a:r>
            <a:r>
              <a:rPr lang="en-US" sz="2800" dirty="0">
                <a:solidFill>
                  <a:schemeClr val="tx1"/>
                </a:solidFill>
              </a:rPr>
              <a:t> royong, dan </a:t>
            </a:r>
            <a:r>
              <a:rPr lang="en-US" sz="2800" dirty="0" err="1">
                <a:solidFill>
                  <a:schemeClr val="tx1"/>
                </a:solidFill>
              </a:rPr>
              <a:t>berkebinekaan</a:t>
            </a:r>
            <a:r>
              <a:rPr lang="en-US" sz="2800" dirty="0">
                <a:solidFill>
                  <a:schemeClr val="tx1"/>
                </a:solidFill>
              </a:rPr>
              <a:t> global”</a:t>
            </a:r>
          </a:p>
        </p:txBody>
      </p:sp>
    </p:spTree>
    <p:extLst>
      <p:ext uri="{BB962C8B-B14F-4D97-AF65-F5344CB8AC3E}">
        <p14:creationId xmlns:p14="http://schemas.microsoft.com/office/powerpoint/2010/main" val="252206311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Widescreen</PresentationFormat>
  <Paragraphs>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Franklin Gothic Book</vt:lpstr>
      <vt:lpstr>Franklin Gothic Demi</vt:lpstr>
      <vt:lpstr>Wingdings 2</vt:lpstr>
      <vt:lpstr>DividendVTI</vt:lpstr>
      <vt:lpstr>PENGUATAN PENDIDIKAN KARAKTER DI SEKOLAH DASAR DENGAN MODEL PEMBELAJARAN BERBASIS KEARIFAN LOKAL KABUPATEN LEBAK  </vt:lpstr>
      <vt:lpstr>PowerPoint Presentation</vt:lpstr>
      <vt:lpstr>PowerPoint Presentation</vt:lpstr>
      <vt:lpstr>PowerPoint Presentation</vt:lpstr>
      <vt:lpstr>PowerPoint Presentation</vt:lpstr>
      <vt:lpstr>URGENSI PENDIDIKAN KARAKTER</vt:lpstr>
      <vt:lpstr>PowerPoint Presentation</vt:lpstr>
      <vt:lpstr>PowerPoint Presentation</vt:lpstr>
      <vt:lpstr>visi Kemendikbud </vt:lpstr>
      <vt:lpstr>PowerPoint Presentation</vt:lpstr>
      <vt:lpstr>KEARIFAN LOKAL DI KABUPATEN LEBAK</vt:lpstr>
      <vt:lpstr>KEARIFAN LOKAL</vt:lpstr>
      <vt:lpstr>PENGUATAN PENDIDIKAN KARAKTER DENGAN KEARIFAN LOKAL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2020-09-02T05:25:29Z</dcterms:created>
  <dcterms:modified xsi:type="dcterms:W3CDTF">2022-06-20T03:12:06Z</dcterms:modified>
</cp:coreProperties>
</file>